
<file path=[Content_Types].xml><?xml version="1.0" encoding="utf-8"?>
<Types xmlns="http://schemas.openxmlformats.org/package/2006/content-types">
  <Default Extension="png" ContentType="image/png"/>
  <Default Extension="m4a" ContentType="audio/mp4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3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</p:sldIdLst>
  <p:sldSz cx="12192000" cy="6858000"/>
  <p:notesSz cx="6858000" cy="9144000"/>
  <p:embeddedFontLst>
    <p:embeddedFont>
      <p:font typeface="Century Schoolbook" panose="02040604050505020304" pitchFamily="18" charset="0"/>
      <p:regular r:id="rId35"/>
      <p:bold r:id="rId36"/>
      <p:italic r:id="rId37"/>
      <p:boldItalic r:id="rId3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792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3.fnt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1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34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8f9d016ea4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" name="Google Shape;188;g8f9d016ea4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8f9d016ea4_2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" name="Google Shape;194;g8f9d016ea4_2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g8f9d016ea4_2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0" name="Google Shape;200;g8f9d016ea4_2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8f9d016ea4_2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" name="Google Shape;206;g8f9d016ea4_2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8fbac52967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8fbac52967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g8fbac52967_2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2" name="Google Shape;222;g8fbac52967_2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g8fbac52967_2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0" name="Google Shape;230;g8fbac52967_2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" name="Google Shape;244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" name="Google Shape;250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4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" name="Google Shape;256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8" name="Google Shape;268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4" name="Google Shape;274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0" name="Google Shape;280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" name="Google Shape;286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g8f9d016ea4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2" name="Google Shape;292;g8f9d016ea4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g8f9d016ea4_1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8" name="Google Shape;298;g8f9d016ea4_1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g8f9d016ea4_1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4" name="Google Shape;304;g8f9d016ea4_1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g8fbac52967_1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0" name="Google Shape;310;g8fbac52967_1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g8fbac52967_1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6" name="Google Shape;316;g8fbac52967_1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" name="Google Shape;146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g8fbac52967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2" name="Google Shape;322;g8fbac52967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g8fbac52967_1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8" name="Google Shape;328;g8fbac52967_1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g8fbac52967_2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4" name="Google Shape;334;g8fbac52967_2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" name="Google Shape;152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" name="Google Shape;158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" name="Google Shape;164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" name="Google Shape;170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Google Shape;176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" name="Google Shape;182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>
  <p:cSld name="TITLE">
    <p:bg>
      <p:bgPr>
        <a:solidFill>
          <a:schemeClr val="lt1"/>
        </a:solid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2"/>
          <p:cNvSpPr txBox="1">
            <a:spLocks noGrp="1"/>
          </p:cNvSpPr>
          <p:nvPr>
            <p:ph type="ctrTitle"/>
          </p:nvPr>
        </p:nvSpPr>
        <p:spPr>
          <a:xfrm>
            <a:off x="3048000" y="3124200"/>
            <a:ext cx="8229600" cy="18943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Century Schoolbook"/>
              <a:buNone/>
              <a:defRPr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"/>
          <p:cNvSpPr txBox="1">
            <a:spLocks noGrp="1"/>
          </p:cNvSpPr>
          <p:nvPr>
            <p:ph type="subTitle" idx="1"/>
          </p:nvPr>
        </p:nvSpPr>
        <p:spPr>
          <a:xfrm>
            <a:off x="3048000" y="5003322"/>
            <a:ext cx="8229600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600"/>
              </a:spcBef>
              <a:spcAft>
                <a:spcPts val="0"/>
              </a:spcAft>
              <a:buSzPts val="1260"/>
              <a:buNone/>
              <a:defRPr sz="1800" b="1">
                <a:solidFill>
                  <a:schemeClr val="dk2"/>
                </a:solidFill>
              </a:defRPr>
            </a:lvl1pPr>
            <a:lvl2pPr lvl="1" algn="ctr">
              <a:spcBef>
                <a:spcPts val="360"/>
              </a:spcBef>
              <a:spcAft>
                <a:spcPts val="0"/>
              </a:spcAft>
              <a:buSzPts val="1440"/>
              <a:buNone/>
              <a:defRPr/>
            </a:lvl2pPr>
            <a:lvl3pPr lvl="2" algn="ctr">
              <a:spcBef>
                <a:spcPts val="360"/>
              </a:spcBef>
              <a:spcAft>
                <a:spcPts val="0"/>
              </a:spcAft>
              <a:buSzPts val="1080"/>
              <a:buNone/>
              <a:defRPr/>
            </a:lvl3pPr>
            <a:lvl4pPr lvl="3" algn="ctr">
              <a:spcBef>
                <a:spcPts val="360"/>
              </a:spcBef>
              <a:spcAft>
                <a:spcPts val="0"/>
              </a:spcAft>
              <a:buSzPts val="1080"/>
              <a:buNone/>
              <a:defRPr/>
            </a:lvl4pPr>
            <a:lvl5pPr lvl="4" algn="ctr">
              <a:spcBef>
                <a:spcPts val="360"/>
              </a:spcBef>
              <a:spcAft>
                <a:spcPts val="0"/>
              </a:spcAft>
              <a:buSzPts val="1224"/>
              <a:buNone/>
              <a:defRPr/>
            </a:lvl5pPr>
            <a:lvl6pPr lvl="5" algn="ctr"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6pPr>
            <a:lvl7pPr lvl="6" algn="ctr">
              <a:spcBef>
                <a:spcPts val="360"/>
              </a:spcBef>
              <a:spcAft>
                <a:spcPts val="0"/>
              </a:spcAft>
              <a:buSzPts val="1080"/>
              <a:buNone/>
              <a:defRPr/>
            </a:lvl7pPr>
            <a:lvl8pPr lvl="7" algn="ctr"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8pPr>
            <a:lvl9pPr lvl="8" algn="ctr"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"/>
          <p:cNvSpPr txBox="1">
            <a:spLocks noGrp="1"/>
          </p:cNvSpPr>
          <p:nvPr>
            <p:ph type="dt" idx="10"/>
          </p:nvPr>
        </p:nvSpPr>
        <p:spPr>
          <a:xfrm rot="5400000">
            <a:off x="10733828" y="1110597"/>
            <a:ext cx="2286000" cy="5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2"/>
          <p:cNvSpPr txBox="1">
            <a:spLocks noGrp="1"/>
          </p:cNvSpPr>
          <p:nvPr>
            <p:ph type="ftr" idx="11"/>
          </p:nvPr>
        </p:nvSpPr>
        <p:spPr>
          <a:xfrm rot="5400000">
            <a:off x="10045959" y="4117661"/>
            <a:ext cx="3657600" cy="512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2"/>
          <p:cNvSpPr/>
          <p:nvPr/>
        </p:nvSpPr>
        <p:spPr>
          <a:xfrm>
            <a:off x="508000" y="0"/>
            <a:ext cx="812800" cy="6858000"/>
          </a:xfrm>
          <a:prstGeom prst="rect">
            <a:avLst/>
          </a:prstGeom>
          <a:solidFill>
            <a:srgbClr val="FEC2AC">
              <a:alpha val="53725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entury Schoolbook"/>
              <a:ea typeface="Century Schoolbook"/>
              <a:cs typeface="Century Schoolbook"/>
              <a:sym typeface="Century Schoolbook"/>
            </a:endParaRPr>
          </a:p>
        </p:txBody>
      </p:sp>
      <p:sp>
        <p:nvSpPr>
          <p:cNvPr id="23" name="Google Shape;23;p2"/>
          <p:cNvSpPr/>
          <p:nvPr/>
        </p:nvSpPr>
        <p:spPr>
          <a:xfrm>
            <a:off x="368448" y="0"/>
            <a:ext cx="139552" cy="6858000"/>
          </a:xfrm>
          <a:prstGeom prst="rect">
            <a:avLst/>
          </a:prstGeom>
          <a:solidFill>
            <a:srgbClr val="FFD8CC">
              <a:alpha val="35686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entury Schoolbook"/>
              <a:ea typeface="Century Schoolbook"/>
              <a:cs typeface="Century Schoolbook"/>
              <a:sym typeface="Century Schoolbook"/>
            </a:endParaRPr>
          </a:p>
        </p:txBody>
      </p:sp>
      <p:sp>
        <p:nvSpPr>
          <p:cNvPr id="24" name="Google Shape;24;p2"/>
          <p:cNvSpPr/>
          <p:nvPr/>
        </p:nvSpPr>
        <p:spPr>
          <a:xfrm>
            <a:off x="1320800" y="0"/>
            <a:ext cx="242496" cy="6858000"/>
          </a:xfrm>
          <a:prstGeom prst="rect">
            <a:avLst/>
          </a:prstGeom>
          <a:solidFill>
            <a:srgbClr val="FFD8CC">
              <a:alpha val="6980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entury Schoolbook"/>
              <a:ea typeface="Century Schoolbook"/>
              <a:cs typeface="Century Schoolbook"/>
              <a:sym typeface="Century Schoolbook"/>
            </a:endParaRPr>
          </a:p>
        </p:txBody>
      </p:sp>
      <p:sp>
        <p:nvSpPr>
          <p:cNvPr id="25" name="Google Shape;25;p2"/>
          <p:cNvSpPr/>
          <p:nvPr/>
        </p:nvSpPr>
        <p:spPr>
          <a:xfrm>
            <a:off x="1521760" y="0"/>
            <a:ext cx="307040" cy="6858000"/>
          </a:xfrm>
          <a:prstGeom prst="rect">
            <a:avLst/>
          </a:prstGeom>
          <a:solidFill>
            <a:srgbClr val="FFEDE7">
              <a:alpha val="7098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entury Schoolbook"/>
              <a:ea typeface="Century Schoolbook"/>
              <a:cs typeface="Century Schoolbook"/>
              <a:sym typeface="Century Schoolbook"/>
            </a:endParaRPr>
          </a:p>
        </p:txBody>
      </p:sp>
      <p:cxnSp>
        <p:nvCxnSpPr>
          <p:cNvPr id="26" name="Google Shape;26;p2"/>
          <p:cNvCxnSpPr/>
          <p:nvPr/>
        </p:nvCxnSpPr>
        <p:spPr>
          <a:xfrm>
            <a:off x="141792" y="0"/>
            <a:ext cx="0" cy="6858000"/>
          </a:xfrm>
          <a:prstGeom prst="straightConnector1">
            <a:avLst/>
          </a:prstGeom>
          <a:noFill/>
          <a:ln w="57150" cap="flat" cmpd="sng">
            <a:solidFill>
              <a:srgbClr val="FEC2AC">
                <a:alpha val="72941"/>
              </a:srgbClr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7" name="Google Shape;27;p2"/>
          <p:cNvCxnSpPr/>
          <p:nvPr/>
        </p:nvCxnSpPr>
        <p:spPr>
          <a:xfrm>
            <a:off x="1219200" y="0"/>
            <a:ext cx="0" cy="6858000"/>
          </a:xfrm>
          <a:prstGeom prst="straightConnector1">
            <a:avLst/>
          </a:prstGeom>
          <a:noFill/>
          <a:ln w="57150" cap="flat" cmpd="sng">
            <a:solidFill>
              <a:srgbClr val="FFEDE7">
                <a:alpha val="82745"/>
              </a:srgbClr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8" name="Google Shape;28;p2"/>
          <p:cNvCxnSpPr/>
          <p:nvPr/>
        </p:nvCxnSpPr>
        <p:spPr>
          <a:xfrm>
            <a:off x="1138816" y="0"/>
            <a:ext cx="0" cy="6858000"/>
          </a:xfrm>
          <a:prstGeom prst="straightConnector1">
            <a:avLst/>
          </a:prstGeom>
          <a:noFill/>
          <a:ln w="57150" cap="flat" cmpd="sng">
            <a:solidFill>
              <a:srgbClr val="FEC2AC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9" name="Google Shape;29;p2"/>
          <p:cNvCxnSpPr/>
          <p:nvPr/>
        </p:nvCxnSpPr>
        <p:spPr>
          <a:xfrm>
            <a:off x="2302187" y="0"/>
            <a:ext cx="0" cy="6858000"/>
          </a:xfrm>
          <a:prstGeom prst="straightConnector1">
            <a:avLst/>
          </a:prstGeom>
          <a:noFill/>
          <a:ln w="28575" cap="flat" cmpd="sng">
            <a:solidFill>
              <a:srgbClr val="FEC2AC">
                <a:alpha val="81960"/>
              </a:srgbClr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0" name="Google Shape;30;p2"/>
          <p:cNvCxnSpPr/>
          <p:nvPr/>
        </p:nvCxnSpPr>
        <p:spPr>
          <a:xfrm>
            <a:off x="1422400" y="0"/>
            <a:ext cx="0" cy="6858000"/>
          </a:xfrm>
          <a:prstGeom prst="straightConnector1">
            <a:avLst/>
          </a:prstGeom>
          <a:noFill/>
          <a:ln w="9525" cap="flat" cmpd="sng">
            <a:solidFill>
              <a:srgbClr val="FEC2AC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1" name="Google Shape;31;p2"/>
          <p:cNvCxnSpPr/>
          <p:nvPr/>
        </p:nvCxnSpPr>
        <p:spPr>
          <a:xfrm>
            <a:off x="12151808" y="0"/>
            <a:ext cx="0" cy="6858000"/>
          </a:xfrm>
          <a:prstGeom prst="straightConnector1">
            <a:avLst/>
          </a:prstGeom>
          <a:noFill/>
          <a:ln w="57150" cap="flat" cmpd="thickThin">
            <a:solidFill>
              <a:srgbClr val="FEC2AC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2" name="Google Shape;32;p2"/>
          <p:cNvSpPr/>
          <p:nvPr/>
        </p:nvSpPr>
        <p:spPr>
          <a:xfrm>
            <a:off x="1625600" y="0"/>
            <a:ext cx="101600" cy="6858000"/>
          </a:xfrm>
          <a:prstGeom prst="rect">
            <a:avLst/>
          </a:prstGeom>
          <a:solidFill>
            <a:srgbClr val="FEC2AC">
              <a:alpha val="5098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entury Schoolbook"/>
              <a:ea typeface="Century Schoolbook"/>
              <a:cs typeface="Century Schoolbook"/>
              <a:sym typeface="Century Schoolbook"/>
            </a:endParaRPr>
          </a:p>
        </p:txBody>
      </p:sp>
      <p:sp>
        <p:nvSpPr>
          <p:cNvPr id="33" name="Google Shape;33;p2"/>
          <p:cNvSpPr/>
          <p:nvPr/>
        </p:nvSpPr>
        <p:spPr>
          <a:xfrm>
            <a:off x="812800" y="3429000"/>
            <a:ext cx="1727200" cy="1295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entury Schoolbook"/>
              <a:ea typeface="Century Schoolbook"/>
              <a:cs typeface="Century Schoolbook"/>
              <a:sym typeface="Century Schoolbook"/>
            </a:endParaRPr>
          </a:p>
        </p:txBody>
      </p:sp>
      <p:sp>
        <p:nvSpPr>
          <p:cNvPr id="34" name="Google Shape;34;p2"/>
          <p:cNvSpPr/>
          <p:nvPr/>
        </p:nvSpPr>
        <p:spPr>
          <a:xfrm>
            <a:off x="1746176" y="4866752"/>
            <a:ext cx="855232" cy="641424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entury Schoolbook"/>
              <a:ea typeface="Century Schoolbook"/>
              <a:cs typeface="Century Schoolbook"/>
              <a:sym typeface="Century Schoolbook"/>
            </a:endParaRPr>
          </a:p>
        </p:txBody>
      </p:sp>
      <p:sp>
        <p:nvSpPr>
          <p:cNvPr id="35" name="Google Shape;35;p2"/>
          <p:cNvSpPr/>
          <p:nvPr/>
        </p:nvSpPr>
        <p:spPr>
          <a:xfrm>
            <a:off x="1454773" y="5500632"/>
            <a:ext cx="182880" cy="13716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entury Schoolbook"/>
              <a:ea typeface="Century Schoolbook"/>
              <a:cs typeface="Century Schoolbook"/>
              <a:sym typeface="Century Schoolbook"/>
            </a:endParaRPr>
          </a:p>
        </p:txBody>
      </p:sp>
      <p:sp>
        <p:nvSpPr>
          <p:cNvPr id="36" name="Google Shape;36;p2"/>
          <p:cNvSpPr/>
          <p:nvPr/>
        </p:nvSpPr>
        <p:spPr>
          <a:xfrm>
            <a:off x="2218944" y="5788152"/>
            <a:ext cx="365760" cy="27432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entury Schoolbook"/>
              <a:ea typeface="Century Schoolbook"/>
              <a:cs typeface="Century Schoolbook"/>
              <a:sym typeface="Century Schoolbook"/>
            </a:endParaRPr>
          </a:p>
        </p:txBody>
      </p:sp>
      <p:sp>
        <p:nvSpPr>
          <p:cNvPr id="37" name="Google Shape;37;p2"/>
          <p:cNvSpPr/>
          <p:nvPr/>
        </p:nvSpPr>
        <p:spPr>
          <a:xfrm>
            <a:off x="2540000" y="4495800"/>
            <a:ext cx="487680" cy="36576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entury Schoolbook"/>
              <a:ea typeface="Century Schoolbook"/>
              <a:cs typeface="Century Schoolbook"/>
              <a:sym typeface="Century Schoolbook"/>
            </a:endParaRPr>
          </a:p>
        </p:txBody>
      </p:sp>
      <p:sp>
        <p:nvSpPr>
          <p:cNvPr id="38" name="Google Shape;38;p2"/>
          <p:cNvSpPr txBox="1">
            <a:spLocks noGrp="1"/>
          </p:cNvSpPr>
          <p:nvPr>
            <p:ph type="sldNum" idx="12"/>
          </p:nvPr>
        </p:nvSpPr>
        <p:spPr>
          <a:xfrm>
            <a:off x="1767392" y="4928702"/>
            <a:ext cx="812800" cy="5175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1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9956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11"/>
          <p:cNvSpPr txBox="1">
            <a:spLocks noGrp="1"/>
          </p:cNvSpPr>
          <p:nvPr>
            <p:ph type="body" idx="1"/>
          </p:nvPr>
        </p:nvSpPr>
        <p:spPr>
          <a:xfrm rot="5400000">
            <a:off x="3151124" y="-941324"/>
            <a:ext cx="4873752" cy="995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08610" algn="l">
              <a:spcBef>
                <a:spcPts val="600"/>
              </a:spcBef>
              <a:spcAft>
                <a:spcPts val="0"/>
              </a:spcAft>
              <a:buSzPts val="1260"/>
              <a:buChar char="🞆"/>
              <a:defRPr/>
            </a:lvl1pPr>
            <a:lvl2pPr marL="914400" lvl="1" indent="-320040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2pPr>
            <a:lvl3pPr marL="1371600" lvl="2" indent="-297180" algn="l">
              <a:spcBef>
                <a:spcPts val="360"/>
              </a:spcBef>
              <a:spcAft>
                <a:spcPts val="0"/>
              </a:spcAft>
              <a:buSzPts val="1080"/>
              <a:buChar char="🞆"/>
              <a:defRPr/>
            </a:lvl3pPr>
            <a:lvl4pPr marL="1828800" lvl="3" indent="-297180" algn="l">
              <a:spcBef>
                <a:spcPts val="360"/>
              </a:spcBef>
              <a:spcAft>
                <a:spcPts val="0"/>
              </a:spcAft>
              <a:buSzPts val="1080"/>
              <a:buChar char="🞆"/>
              <a:defRPr/>
            </a:lvl4pPr>
            <a:lvl5pPr marL="2286000" lvl="4" indent="-306323" algn="l">
              <a:spcBef>
                <a:spcPts val="360"/>
              </a:spcBef>
              <a:spcAft>
                <a:spcPts val="0"/>
              </a:spcAft>
              <a:buSzPts val="1224"/>
              <a:buChar char="⚫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297179" algn="l">
              <a:spcBef>
                <a:spcPts val="360"/>
              </a:spcBef>
              <a:spcAft>
                <a:spcPts val="0"/>
              </a:spcAft>
              <a:buSzPts val="1080"/>
              <a:buChar char="⚪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3" name="Google Shape;123;p11"/>
          <p:cNvSpPr txBox="1">
            <a:spLocks noGrp="1"/>
          </p:cNvSpPr>
          <p:nvPr>
            <p:ph type="dt" idx="10"/>
          </p:nvPr>
        </p:nvSpPr>
        <p:spPr>
          <a:xfrm rot="5400000">
            <a:off x="10454640" y="1017843"/>
            <a:ext cx="2011680" cy="512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11"/>
          <p:cNvSpPr txBox="1">
            <a:spLocks noGrp="1"/>
          </p:cNvSpPr>
          <p:nvPr>
            <p:ph type="ftr" idx="11"/>
          </p:nvPr>
        </p:nvSpPr>
        <p:spPr>
          <a:xfrm rot="5400000">
            <a:off x="9853648" y="3676280"/>
            <a:ext cx="3200400" cy="487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5" name="Google Shape;125;p11"/>
          <p:cNvSpPr txBox="1">
            <a:spLocks noGrp="1"/>
          </p:cNvSpPr>
          <p:nvPr>
            <p:ph type="sldNum" idx="12"/>
          </p:nvPr>
        </p:nvSpPr>
        <p:spPr>
          <a:xfrm>
            <a:off x="10838688" y="5734050"/>
            <a:ext cx="812800" cy="5212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12"/>
          <p:cNvSpPr txBox="1">
            <a:spLocks noGrp="1"/>
          </p:cNvSpPr>
          <p:nvPr>
            <p:ph type="title"/>
          </p:nvPr>
        </p:nvSpPr>
        <p:spPr>
          <a:xfrm rot="5400000">
            <a:off x="7031038" y="2082803"/>
            <a:ext cx="5851525" cy="223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p12"/>
          <p:cNvSpPr txBox="1">
            <a:spLocks noGrp="1"/>
          </p:cNvSpPr>
          <p:nvPr>
            <p:ph type="body" idx="1"/>
          </p:nvPr>
        </p:nvSpPr>
        <p:spPr>
          <a:xfrm rot="5400000">
            <a:off x="1697037" y="-812799"/>
            <a:ext cx="5851525" cy="80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08610" algn="l">
              <a:spcBef>
                <a:spcPts val="600"/>
              </a:spcBef>
              <a:spcAft>
                <a:spcPts val="0"/>
              </a:spcAft>
              <a:buSzPts val="1260"/>
              <a:buChar char="🞆"/>
              <a:defRPr/>
            </a:lvl1pPr>
            <a:lvl2pPr marL="914400" lvl="1" indent="-320040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2pPr>
            <a:lvl3pPr marL="1371600" lvl="2" indent="-297180" algn="l">
              <a:spcBef>
                <a:spcPts val="360"/>
              </a:spcBef>
              <a:spcAft>
                <a:spcPts val="0"/>
              </a:spcAft>
              <a:buSzPts val="1080"/>
              <a:buChar char="🞆"/>
              <a:defRPr/>
            </a:lvl3pPr>
            <a:lvl4pPr marL="1828800" lvl="3" indent="-297180" algn="l">
              <a:spcBef>
                <a:spcPts val="360"/>
              </a:spcBef>
              <a:spcAft>
                <a:spcPts val="0"/>
              </a:spcAft>
              <a:buSzPts val="1080"/>
              <a:buChar char="🞆"/>
              <a:defRPr/>
            </a:lvl4pPr>
            <a:lvl5pPr marL="2286000" lvl="4" indent="-306323" algn="l">
              <a:spcBef>
                <a:spcPts val="360"/>
              </a:spcBef>
              <a:spcAft>
                <a:spcPts val="0"/>
              </a:spcAft>
              <a:buSzPts val="1224"/>
              <a:buChar char="⚫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297179" algn="l">
              <a:spcBef>
                <a:spcPts val="360"/>
              </a:spcBef>
              <a:spcAft>
                <a:spcPts val="0"/>
              </a:spcAft>
              <a:buSzPts val="1080"/>
              <a:buChar char="⚪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9" name="Google Shape;129;p12"/>
          <p:cNvSpPr txBox="1">
            <a:spLocks noGrp="1"/>
          </p:cNvSpPr>
          <p:nvPr>
            <p:ph type="dt" idx="10"/>
          </p:nvPr>
        </p:nvSpPr>
        <p:spPr>
          <a:xfrm rot="5400000">
            <a:off x="10454640" y="1017843"/>
            <a:ext cx="2011680" cy="512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0" name="Google Shape;130;p12"/>
          <p:cNvSpPr txBox="1">
            <a:spLocks noGrp="1"/>
          </p:cNvSpPr>
          <p:nvPr>
            <p:ph type="ftr" idx="11"/>
          </p:nvPr>
        </p:nvSpPr>
        <p:spPr>
          <a:xfrm rot="5400000">
            <a:off x="9853648" y="3676280"/>
            <a:ext cx="3200400" cy="487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12"/>
          <p:cNvSpPr txBox="1">
            <a:spLocks noGrp="1"/>
          </p:cNvSpPr>
          <p:nvPr>
            <p:ph type="sldNum" idx="12"/>
          </p:nvPr>
        </p:nvSpPr>
        <p:spPr>
          <a:xfrm>
            <a:off x="10838688" y="5734050"/>
            <a:ext cx="812800" cy="5212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3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9956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3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9956800" cy="48737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08610" algn="l">
              <a:spcBef>
                <a:spcPts val="600"/>
              </a:spcBef>
              <a:spcAft>
                <a:spcPts val="0"/>
              </a:spcAft>
              <a:buSzPts val="1260"/>
              <a:buChar char="🞆"/>
              <a:defRPr/>
            </a:lvl1pPr>
            <a:lvl2pPr marL="914400" lvl="1" indent="-320040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2pPr>
            <a:lvl3pPr marL="1371600" lvl="2" indent="-297180" algn="l">
              <a:spcBef>
                <a:spcPts val="360"/>
              </a:spcBef>
              <a:spcAft>
                <a:spcPts val="0"/>
              </a:spcAft>
              <a:buSzPts val="1080"/>
              <a:buChar char="🞆"/>
              <a:defRPr/>
            </a:lvl3pPr>
            <a:lvl4pPr marL="1828800" lvl="3" indent="-297180" algn="l">
              <a:spcBef>
                <a:spcPts val="360"/>
              </a:spcBef>
              <a:spcAft>
                <a:spcPts val="0"/>
              </a:spcAft>
              <a:buSzPts val="1080"/>
              <a:buChar char="🞆"/>
              <a:defRPr/>
            </a:lvl4pPr>
            <a:lvl5pPr marL="2286000" lvl="4" indent="-306323" algn="l">
              <a:spcBef>
                <a:spcPts val="360"/>
              </a:spcBef>
              <a:spcAft>
                <a:spcPts val="0"/>
              </a:spcAft>
              <a:buSzPts val="1224"/>
              <a:buChar char="⚫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297179" algn="l">
              <a:spcBef>
                <a:spcPts val="360"/>
              </a:spcBef>
              <a:spcAft>
                <a:spcPts val="0"/>
              </a:spcAft>
              <a:buSzPts val="1080"/>
              <a:buChar char="⚪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3"/>
          <p:cNvSpPr txBox="1">
            <a:spLocks noGrp="1"/>
          </p:cNvSpPr>
          <p:nvPr>
            <p:ph type="dt" idx="10"/>
          </p:nvPr>
        </p:nvSpPr>
        <p:spPr>
          <a:xfrm rot="5400000">
            <a:off x="10454640" y="1017843"/>
            <a:ext cx="2011680" cy="512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3"/>
          <p:cNvSpPr txBox="1">
            <a:spLocks noGrp="1"/>
          </p:cNvSpPr>
          <p:nvPr>
            <p:ph type="sldNum" idx="12"/>
          </p:nvPr>
        </p:nvSpPr>
        <p:spPr>
          <a:xfrm>
            <a:off x="10838688" y="5734050"/>
            <a:ext cx="812800" cy="5212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4" name="Google Shape;44;p3"/>
          <p:cNvSpPr txBox="1">
            <a:spLocks noGrp="1"/>
          </p:cNvSpPr>
          <p:nvPr>
            <p:ph type="ftr" idx="11"/>
          </p:nvPr>
        </p:nvSpPr>
        <p:spPr>
          <a:xfrm rot="5400000">
            <a:off x="9853648" y="3676280"/>
            <a:ext cx="3200400" cy="487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" type="secHead">
  <p:cSld name="SECTION_HEADER">
    <p:bg>
      <p:bgPr>
        <a:solidFill>
          <a:schemeClr val="dk2"/>
        </a:solidFill>
        <a:effectLst/>
      </p:bgPr>
    </p:bg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4"/>
          <p:cNvSpPr txBox="1">
            <a:spLocks noGrp="1"/>
          </p:cNvSpPr>
          <p:nvPr>
            <p:ph type="title"/>
          </p:nvPr>
        </p:nvSpPr>
        <p:spPr>
          <a:xfrm>
            <a:off x="3048000" y="2895600"/>
            <a:ext cx="8229600" cy="20535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Century Schoolbook"/>
              <a:buNone/>
              <a:defRPr sz="3000" b="1" cap="small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4"/>
          <p:cNvSpPr txBox="1">
            <a:spLocks noGrp="1"/>
          </p:cNvSpPr>
          <p:nvPr>
            <p:ph type="body" idx="1"/>
          </p:nvPr>
        </p:nvSpPr>
        <p:spPr>
          <a:xfrm>
            <a:off x="3048000" y="5010150"/>
            <a:ext cx="8229600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600"/>
              </a:spcBef>
              <a:spcAft>
                <a:spcPts val="0"/>
              </a:spcAft>
              <a:buSzPts val="1260"/>
              <a:buNone/>
              <a:defRPr sz="1800" b="1">
                <a:solidFill>
                  <a:schemeClr val="lt2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SzPts val="1440"/>
              <a:buNone/>
              <a:defRPr sz="1800">
                <a:solidFill>
                  <a:schemeClr val="lt1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SzPts val="960"/>
              <a:buNone/>
              <a:defRPr sz="1600">
                <a:solidFill>
                  <a:schemeClr val="lt1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SzPts val="840"/>
              <a:buNone/>
              <a:defRPr sz="1400">
                <a:solidFill>
                  <a:schemeClr val="lt1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SzPts val="952"/>
              <a:buNone/>
              <a:defRPr sz="1400">
                <a:solidFill>
                  <a:schemeClr val="lt1"/>
                </a:solidFill>
              </a:defRPr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297179" algn="l">
              <a:spcBef>
                <a:spcPts val="360"/>
              </a:spcBef>
              <a:spcAft>
                <a:spcPts val="0"/>
              </a:spcAft>
              <a:buSzPts val="1080"/>
              <a:buChar char="⚪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" name="Google Shape;48;p4"/>
          <p:cNvSpPr txBox="1">
            <a:spLocks noGrp="1"/>
          </p:cNvSpPr>
          <p:nvPr>
            <p:ph type="dt" idx="10"/>
          </p:nvPr>
        </p:nvSpPr>
        <p:spPr>
          <a:xfrm rot="5400000">
            <a:off x="10732008" y="1106932"/>
            <a:ext cx="2286000" cy="5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4"/>
          <p:cNvSpPr txBox="1">
            <a:spLocks noGrp="1"/>
          </p:cNvSpPr>
          <p:nvPr>
            <p:ph type="ftr" idx="11"/>
          </p:nvPr>
        </p:nvSpPr>
        <p:spPr>
          <a:xfrm rot="5400000">
            <a:off x="10046208" y="4114800"/>
            <a:ext cx="3657600" cy="512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4"/>
          <p:cNvSpPr/>
          <p:nvPr/>
        </p:nvSpPr>
        <p:spPr>
          <a:xfrm>
            <a:off x="508000" y="0"/>
            <a:ext cx="812800" cy="6858000"/>
          </a:xfrm>
          <a:prstGeom prst="rect">
            <a:avLst/>
          </a:prstGeom>
          <a:solidFill>
            <a:srgbClr val="FEC2AC">
              <a:alpha val="53725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entury Schoolbook"/>
              <a:ea typeface="Century Schoolbook"/>
              <a:cs typeface="Century Schoolbook"/>
              <a:sym typeface="Century Schoolbook"/>
            </a:endParaRPr>
          </a:p>
        </p:txBody>
      </p:sp>
      <p:sp>
        <p:nvSpPr>
          <p:cNvPr id="51" name="Google Shape;51;p4"/>
          <p:cNvSpPr/>
          <p:nvPr/>
        </p:nvSpPr>
        <p:spPr>
          <a:xfrm>
            <a:off x="368448" y="0"/>
            <a:ext cx="139552" cy="6858000"/>
          </a:xfrm>
          <a:prstGeom prst="rect">
            <a:avLst/>
          </a:prstGeom>
          <a:solidFill>
            <a:srgbClr val="FFD8CC">
              <a:alpha val="35686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entury Schoolbook"/>
              <a:ea typeface="Century Schoolbook"/>
              <a:cs typeface="Century Schoolbook"/>
              <a:sym typeface="Century Schoolbook"/>
            </a:endParaRPr>
          </a:p>
        </p:txBody>
      </p:sp>
      <p:sp>
        <p:nvSpPr>
          <p:cNvPr id="52" name="Google Shape;52;p4"/>
          <p:cNvSpPr/>
          <p:nvPr/>
        </p:nvSpPr>
        <p:spPr>
          <a:xfrm>
            <a:off x="1320800" y="0"/>
            <a:ext cx="242496" cy="6858000"/>
          </a:xfrm>
          <a:prstGeom prst="rect">
            <a:avLst/>
          </a:prstGeom>
          <a:solidFill>
            <a:srgbClr val="FFD8CC">
              <a:alpha val="6980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entury Schoolbook"/>
              <a:ea typeface="Century Schoolbook"/>
              <a:cs typeface="Century Schoolbook"/>
              <a:sym typeface="Century Schoolbook"/>
            </a:endParaRPr>
          </a:p>
        </p:txBody>
      </p:sp>
      <p:sp>
        <p:nvSpPr>
          <p:cNvPr id="53" name="Google Shape;53;p4"/>
          <p:cNvSpPr/>
          <p:nvPr/>
        </p:nvSpPr>
        <p:spPr>
          <a:xfrm>
            <a:off x="1521760" y="0"/>
            <a:ext cx="307040" cy="6858000"/>
          </a:xfrm>
          <a:prstGeom prst="rect">
            <a:avLst/>
          </a:prstGeom>
          <a:solidFill>
            <a:srgbClr val="FFEDE7">
              <a:alpha val="7098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entury Schoolbook"/>
              <a:ea typeface="Century Schoolbook"/>
              <a:cs typeface="Century Schoolbook"/>
              <a:sym typeface="Century Schoolbook"/>
            </a:endParaRPr>
          </a:p>
        </p:txBody>
      </p:sp>
      <p:cxnSp>
        <p:nvCxnSpPr>
          <p:cNvPr id="54" name="Google Shape;54;p4"/>
          <p:cNvCxnSpPr/>
          <p:nvPr/>
        </p:nvCxnSpPr>
        <p:spPr>
          <a:xfrm>
            <a:off x="141792" y="0"/>
            <a:ext cx="0" cy="6858000"/>
          </a:xfrm>
          <a:prstGeom prst="straightConnector1">
            <a:avLst/>
          </a:prstGeom>
          <a:noFill/>
          <a:ln w="57150" cap="flat" cmpd="sng">
            <a:solidFill>
              <a:srgbClr val="FEC2AC">
                <a:alpha val="72941"/>
              </a:srgbClr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55" name="Google Shape;55;p4"/>
          <p:cNvCxnSpPr/>
          <p:nvPr/>
        </p:nvCxnSpPr>
        <p:spPr>
          <a:xfrm>
            <a:off x="1219200" y="0"/>
            <a:ext cx="0" cy="6858000"/>
          </a:xfrm>
          <a:prstGeom prst="straightConnector1">
            <a:avLst/>
          </a:prstGeom>
          <a:noFill/>
          <a:ln w="57150" cap="flat" cmpd="sng">
            <a:solidFill>
              <a:srgbClr val="FFEDE7">
                <a:alpha val="82745"/>
              </a:srgbClr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56" name="Google Shape;56;p4"/>
          <p:cNvCxnSpPr/>
          <p:nvPr/>
        </p:nvCxnSpPr>
        <p:spPr>
          <a:xfrm>
            <a:off x="1138816" y="0"/>
            <a:ext cx="0" cy="6858000"/>
          </a:xfrm>
          <a:prstGeom prst="straightConnector1">
            <a:avLst/>
          </a:prstGeom>
          <a:noFill/>
          <a:ln w="57150" cap="flat" cmpd="sng">
            <a:solidFill>
              <a:srgbClr val="FEC2AC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57" name="Google Shape;57;p4"/>
          <p:cNvCxnSpPr/>
          <p:nvPr/>
        </p:nvCxnSpPr>
        <p:spPr>
          <a:xfrm>
            <a:off x="2302187" y="0"/>
            <a:ext cx="0" cy="6858000"/>
          </a:xfrm>
          <a:prstGeom prst="straightConnector1">
            <a:avLst/>
          </a:prstGeom>
          <a:noFill/>
          <a:ln w="28575" cap="flat" cmpd="sng">
            <a:solidFill>
              <a:srgbClr val="FEC2AC">
                <a:alpha val="81960"/>
              </a:srgbClr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58" name="Google Shape;58;p4"/>
          <p:cNvCxnSpPr/>
          <p:nvPr/>
        </p:nvCxnSpPr>
        <p:spPr>
          <a:xfrm>
            <a:off x="1422400" y="0"/>
            <a:ext cx="0" cy="6858000"/>
          </a:xfrm>
          <a:prstGeom prst="straightConnector1">
            <a:avLst/>
          </a:prstGeom>
          <a:noFill/>
          <a:ln w="9525" cap="flat" cmpd="sng">
            <a:solidFill>
              <a:srgbClr val="FEC2AC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59" name="Google Shape;59;p4"/>
          <p:cNvSpPr/>
          <p:nvPr/>
        </p:nvSpPr>
        <p:spPr>
          <a:xfrm>
            <a:off x="1625600" y="0"/>
            <a:ext cx="101600" cy="6858000"/>
          </a:xfrm>
          <a:prstGeom prst="rect">
            <a:avLst/>
          </a:prstGeom>
          <a:solidFill>
            <a:srgbClr val="FEC2AC">
              <a:alpha val="5098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entury Schoolbook"/>
              <a:ea typeface="Century Schoolbook"/>
              <a:cs typeface="Century Schoolbook"/>
              <a:sym typeface="Century Schoolbook"/>
            </a:endParaRPr>
          </a:p>
        </p:txBody>
      </p:sp>
      <p:sp>
        <p:nvSpPr>
          <p:cNvPr id="60" name="Google Shape;60;p4"/>
          <p:cNvSpPr/>
          <p:nvPr/>
        </p:nvSpPr>
        <p:spPr>
          <a:xfrm>
            <a:off x="812800" y="3429000"/>
            <a:ext cx="1727200" cy="1295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entury Schoolbook"/>
              <a:ea typeface="Century Schoolbook"/>
              <a:cs typeface="Century Schoolbook"/>
              <a:sym typeface="Century Schoolbook"/>
            </a:endParaRPr>
          </a:p>
        </p:txBody>
      </p:sp>
      <p:sp>
        <p:nvSpPr>
          <p:cNvPr id="61" name="Google Shape;61;p4"/>
          <p:cNvSpPr/>
          <p:nvPr/>
        </p:nvSpPr>
        <p:spPr>
          <a:xfrm>
            <a:off x="1766272" y="4866752"/>
            <a:ext cx="855232" cy="641424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entury Schoolbook"/>
              <a:ea typeface="Century Schoolbook"/>
              <a:cs typeface="Century Schoolbook"/>
              <a:sym typeface="Century Schoolbook"/>
            </a:endParaRPr>
          </a:p>
        </p:txBody>
      </p:sp>
      <p:sp>
        <p:nvSpPr>
          <p:cNvPr id="62" name="Google Shape;62;p4"/>
          <p:cNvSpPr/>
          <p:nvPr/>
        </p:nvSpPr>
        <p:spPr>
          <a:xfrm>
            <a:off x="1454773" y="5500632"/>
            <a:ext cx="182880" cy="13716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entury Schoolbook"/>
              <a:ea typeface="Century Schoolbook"/>
              <a:cs typeface="Century Schoolbook"/>
              <a:sym typeface="Century Schoolbook"/>
            </a:endParaRPr>
          </a:p>
        </p:txBody>
      </p:sp>
      <p:sp>
        <p:nvSpPr>
          <p:cNvPr id="63" name="Google Shape;63;p4"/>
          <p:cNvSpPr/>
          <p:nvPr/>
        </p:nvSpPr>
        <p:spPr>
          <a:xfrm>
            <a:off x="2218944" y="5791200"/>
            <a:ext cx="365760" cy="27432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entury Schoolbook"/>
              <a:ea typeface="Century Schoolbook"/>
              <a:cs typeface="Century Schoolbook"/>
              <a:sym typeface="Century Schoolbook"/>
            </a:endParaRPr>
          </a:p>
        </p:txBody>
      </p:sp>
      <p:sp>
        <p:nvSpPr>
          <p:cNvPr id="64" name="Google Shape;64;p4"/>
          <p:cNvSpPr/>
          <p:nvPr/>
        </p:nvSpPr>
        <p:spPr>
          <a:xfrm>
            <a:off x="2505387" y="4479888"/>
            <a:ext cx="487680" cy="36576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entury Schoolbook"/>
              <a:ea typeface="Century Schoolbook"/>
              <a:cs typeface="Century Schoolbook"/>
              <a:sym typeface="Century Schoolbook"/>
            </a:endParaRPr>
          </a:p>
        </p:txBody>
      </p:sp>
      <p:cxnSp>
        <p:nvCxnSpPr>
          <p:cNvPr id="65" name="Google Shape;65;p4"/>
          <p:cNvCxnSpPr/>
          <p:nvPr/>
        </p:nvCxnSpPr>
        <p:spPr>
          <a:xfrm>
            <a:off x="12130592" y="0"/>
            <a:ext cx="0" cy="6858000"/>
          </a:xfrm>
          <a:prstGeom prst="straightConnector1">
            <a:avLst/>
          </a:prstGeom>
          <a:noFill/>
          <a:ln w="57150" cap="flat" cmpd="thickThin">
            <a:solidFill>
              <a:srgbClr val="FEC2AC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66" name="Google Shape;66;p4"/>
          <p:cNvSpPr txBox="1">
            <a:spLocks noGrp="1"/>
          </p:cNvSpPr>
          <p:nvPr>
            <p:ph type="sldNum" idx="12"/>
          </p:nvPr>
        </p:nvSpPr>
        <p:spPr>
          <a:xfrm>
            <a:off x="1787488" y="4928702"/>
            <a:ext cx="812800" cy="5175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5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9956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5"/>
          <p:cNvSpPr txBox="1">
            <a:spLocks noGrp="1"/>
          </p:cNvSpPr>
          <p:nvPr>
            <p:ph type="dt" idx="10"/>
          </p:nvPr>
        </p:nvSpPr>
        <p:spPr>
          <a:xfrm rot="5400000">
            <a:off x="10454640" y="1017843"/>
            <a:ext cx="2011680" cy="512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5"/>
          <p:cNvSpPr txBox="1">
            <a:spLocks noGrp="1"/>
          </p:cNvSpPr>
          <p:nvPr>
            <p:ph type="ftr" idx="11"/>
          </p:nvPr>
        </p:nvSpPr>
        <p:spPr>
          <a:xfrm rot="5400000">
            <a:off x="9853648" y="3676280"/>
            <a:ext cx="3200400" cy="487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5"/>
          <p:cNvSpPr txBox="1">
            <a:spLocks noGrp="1"/>
          </p:cNvSpPr>
          <p:nvPr>
            <p:ph type="sldNum" idx="12"/>
          </p:nvPr>
        </p:nvSpPr>
        <p:spPr>
          <a:xfrm>
            <a:off x="10838688" y="5734050"/>
            <a:ext cx="812800" cy="5212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72" name="Google Shape;72;p5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4876800" cy="45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08610" algn="l">
              <a:spcBef>
                <a:spcPts val="600"/>
              </a:spcBef>
              <a:spcAft>
                <a:spcPts val="0"/>
              </a:spcAft>
              <a:buSzPts val="1260"/>
              <a:buChar char="🞆"/>
              <a:defRPr/>
            </a:lvl1pPr>
            <a:lvl2pPr marL="914400" lvl="1" indent="-320040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2pPr>
            <a:lvl3pPr marL="1371600" lvl="2" indent="-297180" algn="l">
              <a:spcBef>
                <a:spcPts val="360"/>
              </a:spcBef>
              <a:spcAft>
                <a:spcPts val="0"/>
              </a:spcAft>
              <a:buSzPts val="1080"/>
              <a:buChar char="🞆"/>
              <a:defRPr/>
            </a:lvl3pPr>
            <a:lvl4pPr marL="1828800" lvl="3" indent="-297180" algn="l">
              <a:spcBef>
                <a:spcPts val="360"/>
              </a:spcBef>
              <a:spcAft>
                <a:spcPts val="0"/>
              </a:spcAft>
              <a:buSzPts val="1080"/>
              <a:buChar char="🞆"/>
              <a:defRPr/>
            </a:lvl4pPr>
            <a:lvl5pPr marL="2286000" lvl="4" indent="-306323" algn="l">
              <a:spcBef>
                <a:spcPts val="360"/>
              </a:spcBef>
              <a:spcAft>
                <a:spcPts val="0"/>
              </a:spcAft>
              <a:buSzPts val="1224"/>
              <a:buChar char="⚫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297179" algn="l">
              <a:spcBef>
                <a:spcPts val="360"/>
              </a:spcBef>
              <a:spcAft>
                <a:spcPts val="0"/>
              </a:spcAft>
              <a:buSzPts val="1080"/>
              <a:buChar char="⚪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3" name="Google Shape;73;p5"/>
          <p:cNvSpPr txBox="1">
            <a:spLocks noGrp="1"/>
          </p:cNvSpPr>
          <p:nvPr>
            <p:ph type="body" idx="2"/>
          </p:nvPr>
        </p:nvSpPr>
        <p:spPr>
          <a:xfrm>
            <a:off x="5693664" y="1600200"/>
            <a:ext cx="4876800" cy="45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08610" algn="l">
              <a:spcBef>
                <a:spcPts val="600"/>
              </a:spcBef>
              <a:spcAft>
                <a:spcPts val="0"/>
              </a:spcAft>
              <a:buSzPts val="1260"/>
              <a:buChar char="🞆"/>
              <a:defRPr/>
            </a:lvl1pPr>
            <a:lvl2pPr marL="914400" lvl="1" indent="-320040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2pPr>
            <a:lvl3pPr marL="1371600" lvl="2" indent="-297180" algn="l">
              <a:spcBef>
                <a:spcPts val="360"/>
              </a:spcBef>
              <a:spcAft>
                <a:spcPts val="0"/>
              </a:spcAft>
              <a:buSzPts val="1080"/>
              <a:buChar char="🞆"/>
              <a:defRPr/>
            </a:lvl3pPr>
            <a:lvl4pPr marL="1828800" lvl="3" indent="-297180" algn="l">
              <a:spcBef>
                <a:spcPts val="360"/>
              </a:spcBef>
              <a:spcAft>
                <a:spcPts val="0"/>
              </a:spcAft>
              <a:buSzPts val="1080"/>
              <a:buChar char="🞆"/>
              <a:defRPr/>
            </a:lvl4pPr>
            <a:lvl5pPr marL="2286000" lvl="4" indent="-306323" algn="l">
              <a:spcBef>
                <a:spcPts val="360"/>
              </a:spcBef>
              <a:spcAft>
                <a:spcPts val="0"/>
              </a:spcAft>
              <a:buSzPts val="1224"/>
              <a:buChar char="⚫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297179" algn="l">
              <a:spcBef>
                <a:spcPts val="360"/>
              </a:spcBef>
              <a:spcAft>
                <a:spcPts val="0"/>
              </a:spcAft>
              <a:buSzPts val="1080"/>
              <a:buChar char="⚪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6"/>
          <p:cNvSpPr txBox="1">
            <a:spLocks noGrp="1"/>
          </p:cNvSpPr>
          <p:nvPr>
            <p:ph type="title"/>
          </p:nvPr>
        </p:nvSpPr>
        <p:spPr>
          <a:xfrm>
            <a:off x="609600" y="273050"/>
            <a:ext cx="10058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Century Schoolbook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6"/>
          <p:cNvSpPr txBox="1">
            <a:spLocks noGrp="1"/>
          </p:cNvSpPr>
          <p:nvPr>
            <p:ph type="dt" idx="10"/>
          </p:nvPr>
        </p:nvSpPr>
        <p:spPr>
          <a:xfrm rot="5400000">
            <a:off x="10454640" y="1017843"/>
            <a:ext cx="2011680" cy="512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6"/>
          <p:cNvSpPr txBox="1">
            <a:spLocks noGrp="1"/>
          </p:cNvSpPr>
          <p:nvPr>
            <p:ph type="ftr" idx="11"/>
          </p:nvPr>
        </p:nvSpPr>
        <p:spPr>
          <a:xfrm rot="5400000">
            <a:off x="9853648" y="3676280"/>
            <a:ext cx="3200400" cy="487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6"/>
          <p:cNvSpPr txBox="1">
            <a:spLocks noGrp="1"/>
          </p:cNvSpPr>
          <p:nvPr>
            <p:ph type="sldNum" idx="12"/>
          </p:nvPr>
        </p:nvSpPr>
        <p:spPr>
          <a:xfrm>
            <a:off x="10838688" y="5734050"/>
            <a:ext cx="812800" cy="5212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79" name="Google Shape;79;p6"/>
          <p:cNvSpPr txBox="1">
            <a:spLocks noGrp="1"/>
          </p:cNvSpPr>
          <p:nvPr>
            <p:ph type="body" idx="1"/>
          </p:nvPr>
        </p:nvSpPr>
        <p:spPr>
          <a:xfrm>
            <a:off x="609600" y="2362200"/>
            <a:ext cx="4876800" cy="388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08610" algn="l">
              <a:spcBef>
                <a:spcPts val="600"/>
              </a:spcBef>
              <a:spcAft>
                <a:spcPts val="0"/>
              </a:spcAft>
              <a:buSzPts val="1260"/>
              <a:buChar char="🞆"/>
              <a:defRPr/>
            </a:lvl1pPr>
            <a:lvl2pPr marL="914400" lvl="1" indent="-320040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2pPr>
            <a:lvl3pPr marL="1371600" lvl="2" indent="-297180" algn="l">
              <a:spcBef>
                <a:spcPts val="360"/>
              </a:spcBef>
              <a:spcAft>
                <a:spcPts val="0"/>
              </a:spcAft>
              <a:buSzPts val="1080"/>
              <a:buChar char="🞆"/>
              <a:defRPr/>
            </a:lvl3pPr>
            <a:lvl4pPr marL="1828800" lvl="3" indent="-297180" algn="l">
              <a:spcBef>
                <a:spcPts val="360"/>
              </a:spcBef>
              <a:spcAft>
                <a:spcPts val="0"/>
              </a:spcAft>
              <a:buSzPts val="1080"/>
              <a:buChar char="🞆"/>
              <a:defRPr/>
            </a:lvl4pPr>
            <a:lvl5pPr marL="2286000" lvl="4" indent="-306323" algn="l">
              <a:spcBef>
                <a:spcPts val="360"/>
              </a:spcBef>
              <a:spcAft>
                <a:spcPts val="0"/>
              </a:spcAft>
              <a:buSzPts val="1224"/>
              <a:buChar char="⚫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297179" algn="l">
              <a:spcBef>
                <a:spcPts val="360"/>
              </a:spcBef>
              <a:spcAft>
                <a:spcPts val="0"/>
              </a:spcAft>
              <a:buSzPts val="1080"/>
              <a:buChar char="⚪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0" name="Google Shape;80;p6"/>
          <p:cNvSpPr txBox="1">
            <a:spLocks noGrp="1"/>
          </p:cNvSpPr>
          <p:nvPr>
            <p:ph type="body" idx="2"/>
          </p:nvPr>
        </p:nvSpPr>
        <p:spPr>
          <a:xfrm>
            <a:off x="5829300" y="2362200"/>
            <a:ext cx="4876800" cy="388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08610" algn="l">
              <a:spcBef>
                <a:spcPts val="600"/>
              </a:spcBef>
              <a:spcAft>
                <a:spcPts val="0"/>
              </a:spcAft>
              <a:buSzPts val="1260"/>
              <a:buChar char="🞆"/>
              <a:defRPr/>
            </a:lvl1pPr>
            <a:lvl2pPr marL="914400" lvl="1" indent="-320040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2pPr>
            <a:lvl3pPr marL="1371600" lvl="2" indent="-297180" algn="l">
              <a:spcBef>
                <a:spcPts val="360"/>
              </a:spcBef>
              <a:spcAft>
                <a:spcPts val="0"/>
              </a:spcAft>
              <a:buSzPts val="1080"/>
              <a:buChar char="🞆"/>
              <a:defRPr/>
            </a:lvl3pPr>
            <a:lvl4pPr marL="1828800" lvl="3" indent="-297180" algn="l">
              <a:spcBef>
                <a:spcPts val="360"/>
              </a:spcBef>
              <a:spcAft>
                <a:spcPts val="0"/>
              </a:spcAft>
              <a:buSzPts val="1080"/>
              <a:buChar char="🞆"/>
              <a:defRPr/>
            </a:lvl4pPr>
            <a:lvl5pPr marL="2286000" lvl="4" indent="-306323" algn="l">
              <a:spcBef>
                <a:spcPts val="360"/>
              </a:spcBef>
              <a:spcAft>
                <a:spcPts val="0"/>
              </a:spcAft>
              <a:buSzPts val="1224"/>
              <a:buChar char="⚫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297179" algn="l">
              <a:spcBef>
                <a:spcPts val="360"/>
              </a:spcBef>
              <a:spcAft>
                <a:spcPts val="0"/>
              </a:spcAft>
              <a:buSzPts val="1080"/>
              <a:buChar char="⚪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6"/>
          <p:cNvSpPr>
            <a:spLocks noGrp="1"/>
          </p:cNvSpPr>
          <p:nvPr>
            <p:ph type="body" idx="3"/>
          </p:nvPr>
        </p:nvSpPr>
        <p:spPr>
          <a:xfrm>
            <a:off x="609600" y="1569720"/>
            <a:ext cx="48768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spcBef>
                <a:spcPts val="600"/>
              </a:spcBef>
              <a:spcAft>
                <a:spcPts val="0"/>
              </a:spcAft>
              <a:buSzPts val="1400"/>
              <a:buFont typeface="Century Schoolbook"/>
              <a:buNone/>
              <a:defRPr sz="2000" b="1">
                <a:solidFill>
                  <a:srgbClr val="FFFFFF"/>
                </a:solidFill>
              </a:defRPr>
            </a:lvl1pPr>
            <a:lvl2pPr marL="914400" lvl="1" indent="-320040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2pPr>
            <a:lvl3pPr marL="1371600" lvl="2" indent="-297180" algn="l">
              <a:spcBef>
                <a:spcPts val="360"/>
              </a:spcBef>
              <a:spcAft>
                <a:spcPts val="0"/>
              </a:spcAft>
              <a:buSzPts val="1080"/>
              <a:buChar char="🞆"/>
              <a:defRPr/>
            </a:lvl3pPr>
            <a:lvl4pPr marL="1828800" lvl="3" indent="-297180" algn="l">
              <a:spcBef>
                <a:spcPts val="360"/>
              </a:spcBef>
              <a:spcAft>
                <a:spcPts val="0"/>
              </a:spcAft>
              <a:buSzPts val="1080"/>
              <a:buChar char="🞆"/>
              <a:defRPr/>
            </a:lvl4pPr>
            <a:lvl5pPr marL="2286000" lvl="4" indent="-306323" algn="l">
              <a:spcBef>
                <a:spcPts val="360"/>
              </a:spcBef>
              <a:spcAft>
                <a:spcPts val="0"/>
              </a:spcAft>
              <a:buSzPts val="1224"/>
              <a:buChar char="⚫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297179" algn="l">
              <a:spcBef>
                <a:spcPts val="360"/>
              </a:spcBef>
              <a:spcAft>
                <a:spcPts val="0"/>
              </a:spcAft>
              <a:buSzPts val="1080"/>
              <a:buChar char="⚪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2" name="Google Shape;82;p6"/>
          <p:cNvSpPr>
            <a:spLocks noGrp="1"/>
          </p:cNvSpPr>
          <p:nvPr>
            <p:ph type="body" idx="4"/>
          </p:nvPr>
        </p:nvSpPr>
        <p:spPr>
          <a:xfrm>
            <a:off x="5791200" y="1569720"/>
            <a:ext cx="48768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spcBef>
                <a:spcPts val="600"/>
              </a:spcBef>
              <a:spcAft>
                <a:spcPts val="0"/>
              </a:spcAft>
              <a:buSzPts val="1400"/>
              <a:buFont typeface="Century Schoolbook"/>
              <a:buNone/>
              <a:defRPr sz="2000" b="1">
                <a:solidFill>
                  <a:srgbClr val="FFFFFF"/>
                </a:solidFill>
              </a:defRPr>
            </a:lvl1pPr>
            <a:lvl2pPr marL="914400" lvl="1" indent="-320040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2pPr>
            <a:lvl3pPr marL="1371600" lvl="2" indent="-297180" algn="l">
              <a:spcBef>
                <a:spcPts val="360"/>
              </a:spcBef>
              <a:spcAft>
                <a:spcPts val="0"/>
              </a:spcAft>
              <a:buSzPts val="1080"/>
              <a:buChar char="🞆"/>
              <a:defRPr/>
            </a:lvl3pPr>
            <a:lvl4pPr marL="1828800" lvl="3" indent="-297180" algn="l">
              <a:spcBef>
                <a:spcPts val="360"/>
              </a:spcBef>
              <a:spcAft>
                <a:spcPts val="0"/>
              </a:spcAft>
              <a:buSzPts val="1080"/>
              <a:buChar char="🞆"/>
              <a:defRPr/>
            </a:lvl4pPr>
            <a:lvl5pPr marL="2286000" lvl="4" indent="-306323" algn="l">
              <a:spcBef>
                <a:spcPts val="360"/>
              </a:spcBef>
              <a:spcAft>
                <a:spcPts val="0"/>
              </a:spcAft>
              <a:buSzPts val="1224"/>
              <a:buChar char="⚫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297179" algn="l">
              <a:spcBef>
                <a:spcPts val="360"/>
              </a:spcBef>
              <a:spcAft>
                <a:spcPts val="0"/>
              </a:spcAft>
              <a:buSzPts val="1080"/>
              <a:buChar char="⚪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7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9956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7"/>
          <p:cNvSpPr txBox="1">
            <a:spLocks noGrp="1"/>
          </p:cNvSpPr>
          <p:nvPr>
            <p:ph type="dt" idx="10"/>
          </p:nvPr>
        </p:nvSpPr>
        <p:spPr>
          <a:xfrm rot="5400000">
            <a:off x="10454640" y="1017843"/>
            <a:ext cx="2011680" cy="512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7"/>
          <p:cNvSpPr txBox="1">
            <a:spLocks noGrp="1"/>
          </p:cNvSpPr>
          <p:nvPr>
            <p:ph type="sldNum" idx="12"/>
          </p:nvPr>
        </p:nvSpPr>
        <p:spPr>
          <a:xfrm>
            <a:off x="10838688" y="5734050"/>
            <a:ext cx="812800" cy="5212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87" name="Google Shape;87;p7"/>
          <p:cNvSpPr txBox="1">
            <a:spLocks noGrp="1"/>
          </p:cNvSpPr>
          <p:nvPr>
            <p:ph type="ftr" idx="11"/>
          </p:nvPr>
        </p:nvSpPr>
        <p:spPr>
          <a:xfrm rot="5400000">
            <a:off x="9853648" y="3676280"/>
            <a:ext cx="3200400" cy="487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8"/>
          <p:cNvSpPr txBox="1">
            <a:spLocks noGrp="1"/>
          </p:cNvSpPr>
          <p:nvPr>
            <p:ph type="dt" idx="10"/>
          </p:nvPr>
        </p:nvSpPr>
        <p:spPr>
          <a:xfrm rot="5400000">
            <a:off x="10454640" y="1017843"/>
            <a:ext cx="2011680" cy="512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8"/>
          <p:cNvSpPr txBox="1">
            <a:spLocks noGrp="1"/>
          </p:cNvSpPr>
          <p:nvPr>
            <p:ph type="ftr" idx="11"/>
          </p:nvPr>
        </p:nvSpPr>
        <p:spPr>
          <a:xfrm rot="5400000">
            <a:off x="9853648" y="3676280"/>
            <a:ext cx="3200400" cy="487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8"/>
          <p:cNvSpPr txBox="1">
            <a:spLocks noGrp="1"/>
          </p:cNvSpPr>
          <p:nvPr>
            <p:ph type="sldNum" idx="12"/>
          </p:nvPr>
        </p:nvSpPr>
        <p:spPr>
          <a:xfrm>
            <a:off x="10838688" y="5734050"/>
            <a:ext cx="812800" cy="5212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ntent with Caption" type="objTx">
  <p:cSld name="OBJECT_WITH_CAPTION_TEXT">
    <p:bg>
      <p:bgPr>
        <a:solidFill>
          <a:schemeClr val="lt1"/>
        </a:solidFill>
        <a:effectLst/>
      </p:bgPr>
    </p:bg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3" name="Google Shape;93;p9"/>
          <p:cNvCxnSpPr/>
          <p:nvPr/>
        </p:nvCxnSpPr>
        <p:spPr>
          <a:xfrm>
            <a:off x="11684000" y="0"/>
            <a:ext cx="0" cy="6858000"/>
          </a:xfrm>
          <a:prstGeom prst="straightConnector1">
            <a:avLst/>
          </a:prstGeom>
          <a:noFill/>
          <a:ln w="38100" cap="flat" cmpd="sng">
            <a:solidFill>
              <a:srgbClr val="FEC2AC">
                <a:alpha val="92941"/>
              </a:srgbClr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94" name="Google Shape;94;p9"/>
          <p:cNvSpPr txBox="1">
            <a:spLocks noGrp="1"/>
          </p:cNvSpPr>
          <p:nvPr>
            <p:ph type="title"/>
          </p:nvPr>
        </p:nvSpPr>
        <p:spPr>
          <a:xfrm rot="5400000">
            <a:off x="5547360" y="3124200"/>
            <a:ext cx="6309360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Century Schoolbook"/>
              <a:buNone/>
              <a:defRPr sz="2000" b="1" cap="small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9"/>
          <p:cNvSpPr txBox="1">
            <a:spLocks noGrp="1"/>
          </p:cNvSpPr>
          <p:nvPr>
            <p:ph type="body" idx="1"/>
          </p:nvPr>
        </p:nvSpPr>
        <p:spPr>
          <a:xfrm>
            <a:off x="9083040" y="274320"/>
            <a:ext cx="2036064" cy="4983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SzPts val="840"/>
              <a:buNone/>
              <a:defRPr sz="1200"/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SzPts val="6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SzPts val="54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SzPts val="612"/>
              <a:buNone/>
              <a:defRPr sz="9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297179" algn="l">
              <a:spcBef>
                <a:spcPts val="360"/>
              </a:spcBef>
              <a:spcAft>
                <a:spcPts val="0"/>
              </a:spcAft>
              <a:buSzPts val="1080"/>
              <a:buChar char="⚪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96" name="Google Shape;96;p9"/>
          <p:cNvCxnSpPr/>
          <p:nvPr/>
        </p:nvCxnSpPr>
        <p:spPr>
          <a:xfrm>
            <a:off x="8331200" y="0"/>
            <a:ext cx="0" cy="6858000"/>
          </a:xfrm>
          <a:prstGeom prst="straightConnector1">
            <a:avLst/>
          </a:prstGeom>
          <a:noFill/>
          <a:ln w="38100" cap="flat" cmpd="sng">
            <a:solidFill>
              <a:srgbClr val="FEC2AC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97" name="Google Shape;97;p9"/>
          <p:cNvCxnSpPr/>
          <p:nvPr/>
        </p:nvCxnSpPr>
        <p:spPr>
          <a:xfrm>
            <a:off x="8256395" y="0"/>
            <a:ext cx="0" cy="6858000"/>
          </a:xfrm>
          <a:prstGeom prst="straightConnector1">
            <a:avLst/>
          </a:prstGeom>
          <a:noFill/>
          <a:ln w="127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98" name="Google Shape;98;p9"/>
          <p:cNvCxnSpPr/>
          <p:nvPr/>
        </p:nvCxnSpPr>
        <p:spPr>
          <a:xfrm>
            <a:off x="11988800" y="0"/>
            <a:ext cx="0" cy="685800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99" name="Google Shape;99;p9"/>
          <p:cNvSpPr/>
          <p:nvPr/>
        </p:nvSpPr>
        <p:spPr>
          <a:xfrm>
            <a:off x="11785600" y="0"/>
            <a:ext cx="406400" cy="6858000"/>
          </a:xfrm>
          <a:prstGeom prst="rect">
            <a:avLst/>
          </a:prstGeom>
          <a:solidFill>
            <a:srgbClr val="FEC2AC">
              <a:alpha val="86666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entury Schoolbook"/>
              <a:ea typeface="Century Schoolbook"/>
              <a:cs typeface="Century Schoolbook"/>
              <a:sym typeface="Century Schoolbook"/>
            </a:endParaRPr>
          </a:p>
        </p:txBody>
      </p:sp>
      <p:cxnSp>
        <p:nvCxnSpPr>
          <p:cNvPr id="100" name="Google Shape;100;p9"/>
          <p:cNvCxnSpPr/>
          <p:nvPr/>
        </p:nvCxnSpPr>
        <p:spPr>
          <a:xfrm>
            <a:off x="11887200" y="0"/>
            <a:ext cx="0" cy="685800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01" name="Google Shape;101;p9"/>
          <p:cNvSpPr/>
          <p:nvPr/>
        </p:nvSpPr>
        <p:spPr>
          <a:xfrm>
            <a:off x="10875264" y="5715000"/>
            <a:ext cx="731520" cy="54864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entury Schoolbook"/>
              <a:ea typeface="Century Schoolbook"/>
              <a:cs typeface="Century Schoolbook"/>
              <a:sym typeface="Century Schoolbook"/>
            </a:endParaRPr>
          </a:p>
        </p:txBody>
      </p:sp>
      <p:sp>
        <p:nvSpPr>
          <p:cNvPr id="102" name="Google Shape;102;p9"/>
          <p:cNvSpPr txBox="1">
            <a:spLocks noGrp="1"/>
          </p:cNvSpPr>
          <p:nvPr>
            <p:ph type="body" idx="2"/>
          </p:nvPr>
        </p:nvSpPr>
        <p:spPr>
          <a:xfrm>
            <a:off x="406400" y="274320"/>
            <a:ext cx="7518400" cy="63276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08610" algn="l">
              <a:spcBef>
                <a:spcPts val="600"/>
              </a:spcBef>
              <a:spcAft>
                <a:spcPts val="0"/>
              </a:spcAft>
              <a:buSzPts val="1260"/>
              <a:buChar char="🞆"/>
              <a:defRPr/>
            </a:lvl1pPr>
            <a:lvl2pPr marL="914400" lvl="1" indent="-320040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2pPr>
            <a:lvl3pPr marL="1371600" lvl="2" indent="-297180" algn="l">
              <a:spcBef>
                <a:spcPts val="360"/>
              </a:spcBef>
              <a:spcAft>
                <a:spcPts val="0"/>
              </a:spcAft>
              <a:buSzPts val="1080"/>
              <a:buChar char="🞆"/>
              <a:defRPr/>
            </a:lvl3pPr>
            <a:lvl4pPr marL="1828800" lvl="3" indent="-297180" algn="l">
              <a:spcBef>
                <a:spcPts val="360"/>
              </a:spcBef>
              <a:spcAft>
                <a:spcPts val="0"/>
              </a:spcAft>
              <a:buSzPts val="1080"/>
              <a:buChar char="🞆"/>
              <a:defRPr/>
            </a:lvl4pPr>
            <a:lvl5pPr marL="2286000" lvl="4" indent="-306323" algn="l">
              <a:spcBef>
                <a:spcPts val="360"/>
              </a:spcBef>
              <a:spcAft>
                <a:spcPts val="0"/>
              </a:spcAft>
              <a:buSzPts val="1224"/>
              <a:buChar char="⚫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297179" algn="l">
              <a:spcBef>
                <a:spcPts val="360"/>
              </a:spcBef>
              <a:spcAft>
                <a:spcPts val="0"/>
              </a:spcAft>
              <a:buSzPts val="1080"/>
              <a:buChar char="⚪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3" name="Google Shape;103;p9"/>
          <p:cNvSpPr txBox="1">
            <a:spLocks noGrp="1"/>
          </p:cNvSpPr>
          <p:nvPr>
            <p:ph type="dt" idx="10"/>
          </p:nvPr>
        </p:nvSpPr>
        <p:spPr>
          <a:xfrm rot="5400000">
            <a:off x="10454640" y="1017843"/>
            <a:ext cx="2011680" cy="512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9"/>
          <p:cNvSpPr txBox="1">
            <a:spLocks noGrp="1"/>
          </p:cNvSpPr>
          <p:nvPr>
            <p:ph type="sldNum" idx="12"/>
          </p:nvPr>
        </p:nvSpPr>
        <p:spPr>
          <a:xfrm>
            <a:off x="10838688" y="5734050"/>
            <a:ext cx="812800" cy="5212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05" name="Google Shape;105;p9"/>
          <p:cNvSpPr txBox="1">
            <a:spLocks noGrp="1"/>
          </p:cNvSpPr>
          <p:nvPr>
            <p:ph type="ftr" idx="11"/>
          </p:nvPr>
        </p:nvSpPr>
        <p:spPr>
          <a:xfrm rot="5400000">
            <a:off x="9853648" y="3676280"/>
            <a:ext cx="3200400" cy="487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Picture with Caption" type="picTx">
  <p:cSld name="PICTURE_WITH_CAPTION_TEXT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7" name="Google Shape;107;p10"/>
          <p:cNvCxnSpPr/>
          <p:nvPr/>
        </p:nvCxnSpPr>
        <p:spPr>
          <a:xfrm>
            <a:off x="11684000" y="0"/>
            <a:ext cx="0" cy="6858000"/>
          </a:xfrm>
          <a:prstGeom prst="straightConnector1">
            <a:avLst/>
          </a:prstGeom>
          <a:noFill/>
          <a:ln w="38100" cap="flat" cmpd="sng">
            <a:solidFill>
              <a:srgbClr val="FEC2AC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08" name="Google Shape;108;p10"/>
          <p:cNvSpPr/>
          <p:nvPr/>
        </p:nvSpPr>
        <p:spPr>
          <a:xfrm>
            <a:off x="10875264" y="5715000"/>
            <a:ext cx="731520" cy="54864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entury Schoolbook"/>
              <a:ea typeface="Century Schoolbook"/>
              <a:cs typeface="Century Schoolbook"/>
              <a:sym typeface="Century Schoolbook"/>
            </a:endParaRPr>
          </a:p>
        </p:txBody>
      </p:sp>
      <p:sp>
        <p:nvSpPr>
          <p:cNvPr id="109" name="Google Shape;109;p10"/>
          <p:cNvSpPr txBox="1">
            <a:spLocks noGrp="1"/>
          </p:cNvSpPr>
          <p:nvPr>
            <p:ph type="title"/>
          </p:nvPr>
        </p:nvSpPr>
        <p:spPr>
          <a:xfrm rot="5400000">
            <a:off x="5518404" y="3124200"/>
            <a:ext cx="6309360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Century Schoolbook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10"/>
          <p:cNvSpPr>
            <a:spLocks noGrp="1"/>
          </p:cNvSpPr>
          <p:nvPr>
            <p:ph type="pic" idx="2"/>
          </p:nvPr>
        </p:nvSpPr>
        <p:spPr>
          <a:xfrm>
            <a:off x="0" y="0"/>
            <a:ext cx="82296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240"/>
              <a:buFont typeface="Noto Sans Symbols"/>
              <a:buNone/>
              <a:defRPr sz="3200" b="0" i="0" u="none" strike="noStrike" cap="none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1pPr>
            <a:lvl2pPr marR="0" lvl="1" algn="l" rtl="0">
              <a:spcBef>
                <a:spcPts val="420"/>
              </a:spcBef>
              <a:spcAft>
                <a:spcPts val="0"/>
              </a:spcAft>
              <a:buClr>
                <a:schemeClr val="accent1"/>
              </a:buClr>
              <a:buSzPts val="1680"/>
              <a:buFont typeface="Noto Sans Symbols"/>
              <a:buChar char="⚫"/>
              <a:defRPr sz="2100" b="0" i="0" u="none" strike="noStrike" cap="none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2pPr>
            <a:lvl3pPr marR="0" lvl="2" algn="l" rtl="0">
              <a:spcBef>
                <a:spcPts val="360"/>
              </a:spcBef>
              <a:spcAft>
                <a:spcPts val="0"/>
              </a:spcAft>
              <a:buClr>
                <a:srgbClr val="DE7530"/>
              </a:buClr>
              <a:buSzPts val="1080"/>
              <a:buFont typeface="Noto Sans Symbols"/>
              <a:buChar char="🞆"/>
              <a:defRPr sz="1800" b="0" i="0" u="none" strike="noStrike" cap="none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3pPr>
            <a:lvl4pPr marR="0" lvl="3" algn="l" rtl="0">
              <a:spcBef>
                <a:spcPts val="360"/>
              </a:spcBef>
              <a:spcAft>
                <a:spcPts val="0"/>
              </a:spcAft>
              <a:buClr>
                <a:srgbClr val="FEC2AC"/>
              </a:buClr>
              <a:buSzPts val="1080"/>
              <a:buFont typeface="Noto Sans Symbols"/>
              <a:buChar char="🞆"/>
              <a:defRPr sz="1800" b="0" i="0" u="none" strike="noStrike" cap="none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4pPr>
            <a:lvl5pPr marR="0" lvl="4" algn="l" rtl="0">
              <a:spcBef>
                <a:spcPts val="320"/>
              </a:spcBef>
              <a:spcAft>
                <a:spcPts val="0"/>
              </a:spcAft>
              <a:buClr>
                <a:srgbClr val="BBC9E9"/>
              </a:buClr>
              <a:buSzPts val="1088"/>
              <a:buFont typeface="Noto Sans Symbols"/>
              <a:buChar char="⚫"/>
              <a:defRPr sz="1600" b="0" i="0" u="none" strike="noStrike" cap="none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5pPr>
            <a:lvl6pPr marR="0" lvl="5" algn="l" rtl="0"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Century Schoolbook"/>
              <a:buChar char="•"/>
              <a:defRPr sz="1600" b="0" i="0" u="none" strike="noStrike" cap="none">
                <a:solidFill>
                  <a:schemeClr val="dk2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6pPr>
            <a:lvl7pPr marR="0" lvl="6" algn="l" rtl="0">
              <a:spcBef>
                <a:spcPts val="280"/>
              </a:spcBef>
              <a:spcAft>
                <a:spcPts val="0"/>
              </a:spcAft>
              <a:buClr>
                <a:srgbClr val="FEC2AC"/>
              </a:buClr>
              <a:buSzPts val="840"/>
              <a:buFont typeface="Noto Sans Symbols"/>
              <a:buChar char="⚪"/>
              <a:defRPr sz="1400" b="0" i="0" u="none" strike="noStrike" cap="none">
                <a:solidFill>
                  <a:schemeClr val="dk2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7pPr>
            <a:lvl8pPr marR="0" lvl="7" algn="l" rtl="0">
              <a:spcBef>
                <a:spcPts val="28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entury Schoolbook"/>
              <a:buChar char="•"/>
              <a:defRPr sz="1400" b="0" i="0" u="none" strike="noStrike" cap="small">
                <a:solidFill>
                  <a:schemeClr val="dk2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8pPr>
            <a:lvl9pPr marR="0" lvl="8" algn="l" rtl="0">
              <a:spcBef>
                <a:spcPts val="280"/>
              </a:spcBef>
              <a:spcAft>
                <a:spcPts val="0"/>
              </a:spcAft>
              <a:buClr>
                <a:srgbClr val="DE7530"/>
              </a:buClr>
              <a:buSzPts val="1400"/>
              <a:buFont typeface="Century Schoolbook"/>
              <a:buChar char="•"/>
              <a:defRPr sz="1400" b="0" i="0" u="none" strike="noStrike" cap="none">
                <a:solidFill>
                  <a:schemeClr val="dk2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9pPr>
          </a:lstStyle>
          <a:p>
            <a:endParaRPr/>
          </a:p>
        </p:txBody>
      </p:sp>
      <p:sp>
        <p:nvSpPr>
          <p:cNvPr id="111" name="Google Shape;111;p10"/>
          <p:cNvSpPr txBox="1">
            <a:spLocks noGrp="1"/>
          </p:cNvSpPr>
          <p:nvPr>
            <p:ph type="body" idx="1"/>
          </p:nvPr>
        </p:nvSpPr>
        <p:spPr>
          <a:xfrm>
            <a:off x="9021064" y="264795"/>
            <a:ext cx="2032000" cy="49560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100"/>
              </a:spcBef>
              <a:spcAft>
                <a:spcPts val="0"/>
              </a:spcAft>
              <a:buSzPts val="840"/>
              <a:buFont typeface="Century Schoolbook"/>
              <a:buNone/>
              <a:defRPr sz="1200"/>
            </a:lvl1pPr>
            <a:lvl2pPr marL="914400" lvl="1" indent="-289560" algn="l">
              <a:spcBef>
                <a:spcPts val="400"/>
              </a:spcBef>
              <a:spcAft>
                <a:spcPts val="0"/>
              </a:spcAft>
              <a:buSzPts val="960"/>
              <a:buChar char="⚫"/>
              <a:defRPr sz="1200"/>
            </a:lvl2pPr>
            <a:lvl3pPr marL="1371600" lvl="2" indent="-266700" algn="l">
              <a:spcBef>
                <a:spcPts val="200"/>
              </a:spcBef>
              <a:spcAft>
                <a:spcPts val="0"/>
              </a:spcAft>
              <a:buSzPts val="600"/>
              <a:buChar char="🞆"/>
              <a:defRPr sz="1000"/>
            </a:lvl3pPr>
            <a:lvl4pPr marL="1828800" lvl="3" indent="-262889" algn="l">
              <a:spcBef>
                <a:spcPts val="180"/>
              </a:spcBef>
              <a:spcAft>
                <a:spcPts val="0"/>
              </a:spcAft>
              <a:buSzPts val="540"/>
              <a:buChar char="🞆"/>
              <a:defRPr sz="900"/>
            </a:lvl4pPr>
            <a:lvl5pPr marL="2286000" lvl="4" indent="-267461" algn="l">
              <a:spcBef>
                <a:spcPts val="180"/>
              </a:spcBef>
              <a:spcAft>
                <a:spcPts val="0"/>
              </a:spcAft>
              <a:buSzPts val="612"/>
              <a:buChar char="⚫"/>
              <a:defRPr sz="9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297179" algn="l">
              <a:spcBef>
                <a:spcPts val="360"/>
              </a:spcBef>
              <a:spcAft>
                <a:spcPts val="0"/>
              </a:spcAft>
              <a:buSzPts val="1080"/>
              <a:buChar char="⚪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112" name="Google Shape;112;p10"/>
          <p:cNvCxnSpPr/>
          <p:nvPr/>
        </p:nvCxnSpPr>
        <p:spPr>
          <a:xfrm>
            <a:off x="11988800" y="0"/>
            <a:ext cx="0" cy="68580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13" name="Google Shape;113;p10"/>
          <p:cNvSpPr/>
          <p:nvPr/>
        </p:nvSpPr>
        <p:spPr>
          <a:xfrm>
            <a:off x="11785600" y="0"/>
            <a:ext cx="406400" cy="6858000"/>
          </a:xfrm>
          <a:prstGeom prst="rect">
            <a:avLst/>
          </a:prstGeom>
          <a:solidFill>
            <a:srgbClr val="FEC2A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entury Schoolbook"/>
              <a:ea typeface="Century Schoolbook"/>
              <a:cs typeface="Century Schoolbook"/>
              <a:sym typeface="Century Schoolbook"/>
            </a:endParaRPr>
          </a:p>
        </p:txBody>
      </p:sp>
      <p:cxnSp>
        <p:nvCxnSpPr>
          <p:cNvPr id="114" name="Google Shape;114;p10"/>
          <p:cNvCxnSpPr/>
          <p:nvPr/>
        </p:nvCxnSpPr>
        <p:spPr>
          <a:xfrm>
            <a:off x="11887200" y="0"/>
            <a:ext cx="0" cy="685800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15" name="Google Shape;115;p10"/>
          <p:cNvCxnSpPr/>
          <p:nvPr/>
        </p:nvCxnSpPr>
        <p:spPr>
          <a:xfrm>
            <a:off x="8331200" y="0"/>
            <a:ext cx="0" cy="6858000"/>
          </a:xfrm>
          <a:prstGeom prst="straightConnector1">
            <a:avLst/>
          </a:prstGeom>
          <a:noFill/>
          <a:ln w="38100" cap="flat" cmpd="sng">
            <a:solidFill>
              <a:srgbClr val="FEC2AC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16" name="Google Shape;116;p10"/>
          <p:cNvCxnSpPr/>
          <p:nvPr/>
        </p:nvCxnSpPr>
        <p:spPr>
          <a:xfrm>
            <a:off x="8256395" y="0"/>
            <a:ext cx="0" cy="6858000"/>
          </a:xfrm>
          <a:prstGeom prst="straightConnector1">
            <a:avLst/>
          </a:prstGeom>
          <a:noFill/>
          <a:ln w="127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17" name="Google Shape;117;p10"/>
          <p:cNvSpPr txBox="1">
            <a:spLocks noGrp="1"/>
          </p:cNvSpPr>
          <p:nvPr>
            <p:ph type="dt" idx="10"/>
          </p:nvPr>
        </p:nvSpPr>
        <p:spPr>
          <a:xfrm rot="5400000">
            <a:off x="10454640" y="1017843"/>
            <a:ext cx="2011680" cy="512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10"/>
          <p:cNvSpPr txBox="1">
            <a:spLocks noGrp="1"/>
          </p:cNvSpPr>
          <p:nvPr>
            <p:ph type="sldNum" idx="12"/>
          </p:nvPr>
        </p:nvSpPr>
        <p:spPr>
          <a:xfrm>
            <a:off x="10838688" y="5734050"/>
            <a:ext cx="812800" cy="5212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19" name="Google Shape;119;p10"/>
          <p:cNvSpPr txBox="1">
            <a:spLocks noGrp="1"/>
          </p:cNvSpPr>
          <p:nvPr>
            <p:ph type="ftr" idx="11"/>
          </p:nvPr>
        </p:nvSpPr>
        <p:spPr>
          <a:xfrm rot="5400000">
            <a:off x="9853648" y="3676280"/>
            <a:ext cx="3200400" cy="487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Google Shape;6;p1"/>
          <p:cNvCxnSpPr/>
          <p:nvPr/>
        </p:nvCxnSpPr>
        <p:spPr>
          <a:xfrm>
            <a:off x="11684000" y="0"/>
            <a:ext cx="0" cy="6858000"/>
          </a:xfrm>
          <a:prstGeom prst="straightConnector1">
            <a:avLst/>
          </a:prstGeom>
          <a:noFill/>
          <a:ln w="38100" cap="flat" cmpd="sng">
            <a:solidFill>
              <a:srgbClr val="FEC2AC">
                <a:alpha val="92941"/>
              </a:srgbClr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9956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Century Schoolbook"/>
              <a:buNone/>
              <a:defRPr sz="3000" b="0" i="0" u="none" strike="noStrike" cap="small">
                <a:solidFill>
                  <a:schemeClr val="dk2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9956800" cy="48737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35280" algn="l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680"/>
              <a:buFont typeface="Noto Sans Symbols"/>
              <a:buChar char="🞆"/>
              <a:defRPr sz="2400" b="0" i="0" u="none" strike="noStrike" cap="none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1pPr>
            <a:lvl2pPr marL="914400" marR="0" lvl="1" indent="-335280" algn="l" rtl="0">
              <a:spcBef>
                <a:spcPts val="420"/>
              </a:spcBef>
              <a:spcAft>
                <a:spcPts val="0"/>
              </a:spcAft>
              <a:buClr>
                <a:schemeClr val="accent1"/>
              </a:buClr>
              <a:buSzPts val="1680"/>
              <a:buFont typeface="Noto Sans Symbols"/>
              <a:buChar char="⚫"/>
              <a:defRPr sz="2100" b="0" i="0" u="none" strike="noStrike" cap="none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2pPr>
            <a:lvl3pPr marL="1371600" marR="0" lvl="2" indent="-297180" algn="l" rtl="0">
              <a:spcBef>
                <a:spcPts val="360"/>
              </a:spcBef>
              <a:spcAft>
                <a:spcPts val="0"/>
              </a:spcAft>
              <a:buClr>
                <a:srgbClr val="DE7530"/>
              </a:buClr>
              <a:buSzPts val="1080"/>
              <a:buFont typeface="Noto Sans Symbols"/>
              <a:buChar char="🞆"/>
              <a:defRPr sz="1800" b="0" i="0" u="none" strike="noStrike" cap="none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3pPr>
            <a:lvl4pPr marL="1828800" marR="0" lvl="3" indent="-297180" algn="l" rtl="0">
              <a:spcBef>
                <a:spcPts val="360"/>
              </a:spcBef>
              <a:spcAft>
                <a:spcPts val="0"/>
              </a:spcAft>
              <a:buClr>
                <a:srgbClr val="FEC2AC"/>
              </a:buClr>
              <a:buSzPts val="1080"/>
              <a:buFont typeface="Noto Sans Symbols"/>
              <a:buChar char="🞆"/>
              <a:defRPr sz="1800" b="0" i="0" u="none" strike="noStrike" cap="none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4pPr>
            <a:lvl5pPr marL="2286000" marR="0" lvl="4" indent="-297688" algn="l" rtl="0">
              <a:spcBef>
                <a:spcPts val="320"/>
              </a:spcBef>
              <a:spcAft>
                <a:spcPts val="0"/>
              </a:spcAft>
              <a:buClr>
                <a:srgbClr val="BBC9E9"/>
              </a:buClr>
              <a:buSzPts val="1088"/>
              <a:buFont typeface="Noto Sans Symbols"/>
              <a:buChar char="⚫"/>
              <a:defRPr sz="1600" b="0" i="0" u="none" strike="noStrike" cap="none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5pPr>
            <a:lvl6pPr marL="2743200" marR="0" lvl="5" indent="-330200" algn="l" rtl="0"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Century Schoolbook"/>
              <a:buChar char="•"/>
              <a:defRPr sz="1600" b="0" i="0" u="none" strike="noStrike" cap="none">
                <a:solidFill>
                  <a:schemeClr val="dk2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6pPr>
            <a:lvl7pPr marL="3200400" marR="0" lvl="6" indent="-281939" algn="l" rtl="0">
              <a:spcBef>
                <a:spcPts val="280"/>
              </a:spcBef>
              <a:spcAft>
                <a:spcPts val="0"/>
              </a:spcAft>
              <a:buClr>
                <a:srgbClr val="FEC2AC"/>
              </a:buClr>
              <a:buSzPts val="840"/>
              <a:buFont typeface="Noto Sans Symbols"/>
              <a:buChar char="⚪"/>
              <a:defRPr sz="1400" b="0" i="0" u="none" strike="noStrike" cap="none">
                <a:solidFill>
                  <a:schemeClr val="dk2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7pPr>
            <a:lvl8pPr marL="3657600" marR="0" lvl="7" indent="-317500" algn="l" rtl="0">
              <a:spcBef>
                <a:spcPts val="28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entury Schoolbook"/>
              <a:buChar char="•"/>
              <a:defRPr sz="1400" b="0" i="0" u="none" strike="noStrike" cap="small">
                <a:solidFill>
                  <a:schemeClr val="dk2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8pPr>
            <a:lvl9pPr marL="4114800" marR="0" lvl="8" indent="-317500" algn="l" rtl="0">
              <a:spcBef>
                <a:spcPts val="280"/>
              </a:spcBef>
              <a:spcAft>
                <a:spcPts val="0"/>
              </a:spcAft>
              <a:buClr>
                <a:srgbClr val="DE7530"/>
              </a:buClr>
              <a:buSzPts val="1400"/>
              <a:buFont typeface="Century Schoolbook"/>
              <a:buChar char="•"/>
              <a:defRPr sz="1400" b="0" i="0" u="none" strike="noStrike" cap="none">
                <a:solidFill>
                  <a:schemeClr val="dk2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dt" idx="10"/>
          </p:nvPr>
        </p:nvSpPr>
        <p:spPr>
          <a:xfrm rot="5400000">
            <a:off x="10454640" y="1017843"/>
            <a:ext cx="2011680" cy="512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2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ftr" idx="11"/>
          </p:nvPr>
        </p:nvSpPr>
        <p:spPr>
          <a:xfrm rot="5400000">
            <a:off x="9853648" y="3676280"/>
            <a:ext cx="3200400" cy="487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2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9pPr>
          </a:lstStyle>
          <a:p>
            <a:endParaRPr/>
          </a:p>
        </p:txBody>
      </p:sp>
      <p:cxnSp>
        <p:nvCxnSpPr>
          <p:cNvPr id="11" name="Google Shape;11;p1"/>
          <p:cNvCxnSpPr/>
          <p:nvPr/>
        </p:nvCxnSpPr>
        <p:spPr>
          <a:xfrm>
            <a:off x="101600" y="0"/>
            <a:ext cx="0" cy="6858000"/>
          </a:xfrm>
          <a:prstGeom prst="straightConnector1">
            <a:avLst/>
          </a:prstGeom>
          <a:noFill/>
          <a:ln w="57150" cap="flat" cmpd="thickThin">
            <a:solidFill>
              <a:srgbClr val="FEC2AC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2" name="Google Shape;12;p1"/>
          <p:cNvCxnSpPr/>
          <p:nvPr/>
        </p:nvCxnSpPr>
        <p:spPr>
          <a:xfrm>
            <a:off x="11988800" y="0"/>
            <a:ext cx="0" cy="685800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3" name="Google Shape;13;p1"/>
          <p:cNvSpPr/>
          <p:nvPr/>
        </p:nvSpPr>
        <p:spPr>
          <a:xfrm>
            <a:off x="11785600" y="0"/>
            <a:ext cx="406400" cy="6858000"/>
          </a:xfrm>
          <a:prstGeom prst="rect">
            <a:avLst/>
          </a:prstGeom>
          <a:solidFill>
            <a:srgbClr val="FEC2AC">
              <a:alpha val="86666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entury Schoolbook"/>
              <a:ea typeface="Century Schoolbook"/>
              <a:cs typeface="Century Schoolbook"/>
              <a:sym typeface="Century Schoolbook"/>
            </a:endParaRPr>
          </a:p>
        </p:txBody>
      </p:sp>
      <p:cxnSp>
        <p:nvCxnSpPr>
          <p:cNvPr id="14" name="Google Shape;14;p1"/>
          <p:cNvCxnSpPr/>
          <p:nvPr/>
        </p:nvCxnSpPr>
        <p:spPr>
          <a:xfrm>
            <a:off x="11887200" y="0"/>
            <a:ext cx="0" cy="685800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5" name="Google Shape;15;p1"/>
          <p:cNvSpPr/>
          <p:nvPr/>
        </p:nvSpPr>
        <p:spPr>
          <a:xfrm>
            <a:off x="10875264" y="5715000"/>
            <a:ext cx="731520" cy="54864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entury Schoolbook"/>
              <a:ea typeface="Century Schoolbook"/>
              <a:cs typeface="Century Schoolbook"/>
              <a:sym typeface="Century Schoolbook"/>
            </a:endParaRPr>
          </a:p>
        </p:txBody>
      </p:sp>
      <p:sp>
        <p:nvSpPr>
          <p:cNvPr id="16" name="Google Shape;16;p1"/>
          <p:cNvSpPr txBox="1">
            <a:spLocks noGrp="1"/>
          </p:cNvSpPr>
          <p:nvPr>
            <p:ph type="sldNum" idx="12"/>
          </p:nvPr>
        </p:nvSpPr>
        <p:spPr>
          <a:xfrm>
            <a:off x="10838688" y="5734050"/>
            <a:ext cx="812800" cy="5212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1400" b="1" i="0" u="none" strike="noStrike" cap="none">
                <a:solidFill>
                  <a:srgbClr val="FFFFFF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1pPr>
            <a:lvl2pPr marL="0" marR="0" lvl="1" indent="0" algn="ctr" rtl="0">
              <a:spcBef>
                <a:spcPts val="0"/>
              </a:spcBef>
              <a:buNone/>
              <a:defRPr sz="1400" b="1" i="0" u="none" strike="noStrike" cap="none">
                <a:solidFill>
                  <a:srgbClr val="FFFFFF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2pPr>
            <a:lvl3pPr marL="0" marR="0" lvl="2" indent="0" algn="ctr" rtl="0">
              <a:spcBef>
                <a:spcPts val="0"/>
              </a:spcBef>
              <a:buNone/>
              <a:defRPr sz="1400" b="1" i="0" u="none" strike="noStrike" cap="none">
                <a:solidFill>
                  <a:srgbClr val="FFFFFF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3pPr>
            <a:lvl4pPr marL="0" marR="0" lvl="3" indent="0" algn="ctr" rtl="0">
              <a:spcBef>
                <a:spcPts val="0"/>
              </a:spcBef>
              <a:buNone/>
              <a:defRPr sz="1400" b="1" i="0" u="none" strike="noStrike" cap="none">
                <a:solidFill>
                  <a:srgbClr val="FFFFFF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4pPr>
            <a:lvl5pPr marL="0" marR="0" lvl="4" indent="0" algn="ctr" rtl="0">
              <a:spcBef>
                <a:spcPts val="0"/>
              </a:spcBef>
              <a:buNone/>
              <a:defRPr sz="1400" b="1" i="0" u="none" strike="noStrike" cap="none">
                <a:solidFill>
                  <a:srgbClr val="FFFFFF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5pPr>
            <a:lvl6pPr marL="0" marR="0" lvl="5" indent="0" algn="ctr" rtl="0">
              <a:spcBef>
                <a:spcPts val="0"/>
              </a:spcBef>
              <a:buNone/>
              <a:defRPr sz="1400" b="1" i="0" u="none" strike="noStrike" cap="none">
                <a:solidFill>
                  <a:srgbClr val="FFFFFF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6pPr>
            <a:lvl7pPr marL="0" marR="0" lvl="6" indent="0" algn="ctr" rtl="0">
              <a:spcBef>
                <a:spcPts val="0"/>
              </a:spcBef>
              <a:buNone/>
              <a:defRPr sz="1400" b="1" i="0" u="none" strike="noStrike" cap="none">
                <a:solidFill>
                  <a:srgbClr val="FFFFFF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7pPr>
            <a:lvl8pPr marL="0" marR="0" lvl="7" indent="0" algn="ctr" rtl="0">
              <a:spcBef>
                <a:spcPts val="0"/>
              </a:spcBef>
              <a:buNone/>
              <a:defRPr sz="1400" b="1" i="0" u="none" strike="noStrike" cap="none">
                <a:solidFill>
                  <a:srgbClr val="FFFFFF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8pPr>
            <a:lvl9pPr marL="0" marR="0" lvl="8" indent="0" algn="ctr" rtl="0">
              <a:spcBef>
                <a:spcPts val="0"/>
              </a:spcBef>
              <a:buNone/>
              <a:defRPr sz="1400" b="1" i="0" u="none" strike="noStrike" cap="none">
                <a:solidFill>
                  <a:srgbClr val="FFFFFF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.png"/><Relationship Id="rId5" Type="http://schemas.openxmlformats.org/officeDocument/2006/relationships/hyperlink" Target="https://fw.esc18.net/display/Webforms/ESC18-FW-Summary.aspx?FID=135&amp;SearchTerm=autism" TargetMode="External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3.xml"/><Relationship Id="rId9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3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31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playlist?list=PL6RcrKwPxzWwUHC7CxHwSb3On_dP0EOt9" TargetMode="External"/><Relationship Id="rId3" Type="http://schemas.openxmlformats.org/officeDocument/2006/relationships/hyperlink" Target="https://www.esc11.net/cms/lib3/TX21000259/Centricity/Domain/504/TSLAT%20Online%20course%20brochure%20all%20English%20courses.pdf" TargetMode="External"/><Relationship Id="rId7" Type="http://schemas.openxmlformats.org/officeDocument/2006/relationships/hyperlink" Target="https://www.youtube.com/channel/UCss483tXr35-YspUN_wDYgA" TargetMode="Externa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abaresources.com/free-downloads/" TargetMode="External"/><Relationship Id="rId5" Type="http://schemas.openxmlformats.org/officeDocument/2006/relationships/hyperlink" Target="https://www.educationcorner.com/behavioral-disorders-in-the-classroom.html" TargetMode="External"/><Relationship Id="rId4" Type="http://schemas.openxmlformats.org/officeDocument/2006/relationships/hyperlink" Target="https://elementaryemotionaldisturbance.weebly.com/for-teachers.html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13"/>
          <p:cNvSpPr txBox="1">
            <a:spLocks noGrp="1"/>
          </p:cNvSpPr>
          <p:nvPr>
            <p:ph type="ctrTitle"/>
          </p:nvPr>
        </p:nvSpPr>
        <p:spPr>
          <a:xfrm>
            <a:off x="3048000" y="3124200"/>
            <a:ext cx="8229600" cy="18943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Century Schoolbook"/>
              <a:buNone/>
            </a:pPr>
            <a:r>
              <a:rPr lang="en-US" dirty="0"/>
              <a:t>August 2020 </a:t>
            </a:r>
            <a:br>
              <a:rPr lang="en-US" dirty="0"/>
            </a:br>
            <a:r>
              <a:rPr lang="en-US" dirty="0"/>
              <a:t>Special Education In-Service</a:t>
            </a:r>
            <a:endParaRPr dirty="0"/>
          </a:p>
        </p:txBody>
      </p:sp>
      <p:sp>
        <p:nvSpPr>
          <p:cNvPr id="137" name="Google Shape;137;p13"/>
          <p:cNvSpPr txBox="1">
            <a:spLocks noGrp="1"/>
          </p:cNvSpPr>
          <p:nvPr>
            <p:ph type="subTitle" idx="1"/>
          </p:nvPr>
        </p:nvSpPr>
        <p:spPr>
          <a:xfrm>
            <a:off x="3048000" y="5003322"/>
            <a:ext cx="8229600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260"/>
              <a:buNone/>
            </a:pP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22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9956700" cy="11430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Autism</a:t>
            </a:r>
            <a:endParaRPr/>
          </a:p>
        </p:txBody>
      </p:sp>
      <p:sp>
        <p:nvSpPr>
          <p:cNvPr id="191" name="Google Shape;191;p22"/>
          <p:cNvSpPr txBox="1">
            <a:spLocks noGrp="1"/>
          </p:cNvSpPr>
          <p:nvPr>
            <p:ph type="body" idx="1"/>
          </p:nvPr>
        </p:nvSpPr>
        <p:spPr>
          <a:xfrm>
            <a:off x="380050" y="1523675"/>
            <a:ext cx="9956700" cy="4873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533400" indent="-457200">
              <a:buClr>
                <a:srgbClr val="000000"/>
              </a:buClr>
              <a:buSzPts val="2400"/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</a:rPr>
              <a:t>The Individuals with Disabilities Education Act (IDEA) 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uFill>
                  <a:noFill/>
                </a:uFill>
                <a:hlinkClick r:id="rId5"/>
              </a:rPr>
              <a:t>defines autism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</a:rPr>
              <a:t> as a developmental disability significantly affecting verbal communication, nonverbal communication, and social interaction. </a:t>
            </a:r>
            <a:endParaRPr dirty="0">
              <a:solidFill>
                <a:srgbClr val="000000"/>
              </a:solidFill>
              <a:highlight>
                <a:srgbClr val="FFFFFF"/>
              </a:highlight>
            </a:endParaRPr>
          </a:p>
          <a:p>
            <a:pPr marL="533400" indent="-457200">
              <a:spcBef>
                <a:spcPts val="0"/>
              </a:spcBef>
              <a:buClr>
                <a:srgbClr val="000000"/>
              </a:buClr>
              <a:buSzPts val="2400"/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</a:rPr>
              <a:t>Other characteristics often associated with autism are: engagement in repetitive activities and stereotyped movements; resistance to environmental change or change in daily routines; and unusual responses to sensory experiences.</a:t>
            </a:r>
            <a:endParaRPr dirty="0">
              <a:solidFill>
                <a:srgbClr val="000000"/>
              </a:solidFill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C451122-386F-4893-AB06-5E548AC454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080653" y="5965874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96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23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9956700" cy="11430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importance of teaching social skills</a:t>
            </a:r>
            <a:endParaRPr/>
          </a:p>
        </p:txBody>
      </p:sp>
      <p:sp>
        <p:nvSpPr>
          <p:cNvPr id="197" name="Google Shape;197;p23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9956700" cy="4873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Students diagnosed with an Emotional Disturbance or Autism struggle with learning and using appropriate Social Skills</a:t>
            </a:r>
            <a:endParaRPr dirty="0"/>
          </a:p>
          <a:p>
            <a:pPr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dirty="0"/>
              <a:t>Social skills should be taught everyday.</a:t>
            </a:r>
            <a:endParaRPr dirty="0"/>
          </a:p>
          <a:p>
            <a:pPr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dirty="0"/>
              <a:t>Teaching appropriate social skills can help prevent negative behaviors</a:t>
            </a:r>
            <a:endParaRPr dirty="0"/>
          </a:p>
          <a:p>
            <a:pPr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dirty="0"/>
              <a:t>Ways to teach social skills:</a:t>
            </a:r>
            <a:endParaRPr dirty="0"/>
          </a:p>
          <a:p>
            <a:pPr lvl="1"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dirty="0"/>
              <a:t>Social Stories</a:t>
            </a:r>
            <a:endParaRPr dirty="0"/>
          </a:p>
          <a:p>
            <a:pPr lvl="1"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dirty="0"/>
              <a:t>Videos</a:t>
            </a:r>
            <a:endParaRPr dirty="0"/>
          </a:p>
          <a:p>
            <a:pPr lvl="1"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dirty="0"/>
              <a:t>Role-Play real life scenarios</a:t>
            </a:r>
            <a:endParaRPr dirty="0"/>
          </a:p>
          <a:p>
            <a:pPr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dirty="0"/>
              <a:t>Pre-Teach social skills and behavior expectations prior to important/big events, such as, assemblies, special events, field trips, etc...</a:t>
            </a:r>
            <a:endParaRPr dirty="0"/>
          </a:p>
        </p:txBody>
      </p:sp>
      <p:pic>
        <p:nvPicPr>
          <p:cNvPr id="3" name="11">
            <a:hlinkClick r:id="" action="ppaction://media"/>
            <a:extLst>
              <a:ext uri="{FF2B5EF4-FFF2-40B4-BE49-F238E27FC236}">
                <a16:creationId xmlns:a16="http://schemas.microsoft.com/office/drawing/2014/main" id="{A206AF59-3253-4A43-9B9E-6573B7AF670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972800" y="5917154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19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24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9956700" cy="11430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Visual Supports</a:t>
            </a:r>
            <a:endParaRPr/>
          </a:p>
        </p:txBody>
      </p:sp>
      <p:sp>
        <p:nvSpPr>
          <p:cNvPr id="203" name="Google Shape;203;p24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9956700" cy="4873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l" rtl="0">
              <a:spcBef>
                <a:spcPts val="600"/>
              </a:spcBef>
              <a:spcAft>
                <a:spcPts val="0"/>
              </a:spcAft>
              <a:buSzPts val="1260"/>
              <a:buFont typeface="Wingdings" panose="05000000000000000000" pitchFamily="2" charset="2"/>
              <a:buChar char="§"/>
            </a:pPr>
            <a:r>
              <a:rPr lang="en-US" dirty="0"/>
              <a:t>Visual Supports are supports provided in the classroom and throughout the school environment to help support positive behavior interactions and teach social/behavior expectations</a:t>
            </a:r>
            <a:endParaRPr dirty="0"/>
          </a:p>
          <a:p>
            <a:pPr lvl="0" algn="l" rtl="0">
              <a:spcBef>
                <a:spcPts val="0"/>
              </a:spcBef>
              <a:spcAft>
                <a:spcPts val="0"/>
              </a:spcAft>
              <a:buSzPts val="1260"/>
              <a:buFont typeface="Wingdings" panose="05000000000000000000" pitchFamily="2" charset="2"/>
              <a:buChar char="§"/>
            </a:pPr>
            <a:r>
              <a:rPr lang="en-US" sz="2100" dirty="0"/>
              <a:t>Visual Supports can be provided as:</a:t>
            </a:r>
            <a:endParaRPr sz="2100" dirty="0"/>
          </a:p>
          <a:p>
            <a:pPr marL="914400" lvl="1" indent="-361950" algn="l" rtl="0">
              <a:spcBef>
                <a:spcPts val="0"/>
              </a:spcBef>
              <a:spcAft>
                <a:spcPts val="0"/>
              </a:spcAft>
              <a:buSzPts val="2100"/>
              <a:buFont typeface="Wingdings" panose="05000000000000000000" pitchFamily="2" charset="2"/>
              <a:buChar char="§"/>
            </a:pPr>
            <a:r>
              <a:rPr lang="en-US" dirty="0"/>
              <a:t>pictures (used primarily in lower grades PK/Kinder)</a:t>
            </a:r>
            <a:endParaRPr dirty="0"/>
          </a:p>
          <a:p>
            <a:pPr lvl="1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§"/>
            </a:pPr>
            <a:r>
              <a:rPr lang="en-US" dirty="0"/>
              <a:t>pictures paired with text</a:t>
            </a:r>
            <a:endParaRPr dirty="0"/>
          </a:p>
          <a:p>
            <a:pPr lvl="1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§"/>
            </a:pPr>
            <a:r>
              <a:rPr lang="en-US" dirty="0"/>
              <a:t>text (used primarily in upper grades and/or with higher level thinkers)</a:t>
            </a:r>
            <a:endParaRPr dirty="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2" name="12">
            <a:hlinkClick r:id="" action="ppaction://media"/>
            <a:extLst>
              <a:ext uri="{FF2B5EF4-FFF2-40B4-BE49-F238E27FC236}">
                <a16:creationId xmlns:a16="http://schemas.microsoft.com/office/drawing/2014/main" id="{2A0E4CAE-EC07-4D68-A30B-55EEE94A510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972800" y="5726723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6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25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9956700" cy="11430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Antecedent visual supports</a:t>
            </a:r>
            <a:endParaRPr/>
          </a:p>
        </p:txBody>
      </p:sp>
      <p:sp>
        <p:nvSpPr>
          <p:cNvPr id="209" name="Google Shape;209;p25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9956700" cy="4873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l" rtl="0">
              <a:spcBef>
                <a:spcPts val="600"/>
              </a:spcBef>
              <a:spcAft>
                <a:spcPts val="0"/>
              </a:spcAft>
              <a:buSzPts val="1260"/>
              <a:buFont typeface="Wingdings" panose="05000000000000000000" pitchFamily="2" charset="2"/>
              <a:buChar char="§"/>
            </a:pPr>
            <a:r>
              <a:rPr lang="en-US" dirty="0"/>
              <a:t>If/Then Chart</a:t>
            </a:r>
            <a:endParaRPr dirty="0"/>
          </a:p>
          <a:p>
            <a:pPr lvl="0" algn="l" rtl="0">
              <a:spcBef>
                <a:spcPts val="0"/>
              </a:spcBef>
              <a:spcAft>
                <a:spcPts val="0"/>
              </a:spcAft>
              <a:buSzPts val="1260"/>
              <a:buFont typeface="Wingdings" panose="05000000000000000000" pitchFamily="2" charset="2"/>
              <a:buChar char="§"/>
            </a:pPr>
            <a:r>
              <a:rPr lang="en-US" dirty="0"/>
              <a:t>Social narratives</a:t>
            </a:r>
            <a:endParaRPr dirty="0"/>
          </a:p>
          <a:p>
            <a:pPr lvl="0" algn="l" rtl="0">
              <a:spcBef>
                <a:spcPts val="0"/>
              </a:spcBef>
              <a:spcAft>
                <a:spcPts val="0"/>
              </a:spcAft>
              <a:buSzPts val="1260"/>
              <a:buFont typeface="Wingdings" panose="05000000000000000000" pitchFamily="2" charset="2"/>
              <a:buChar char="§"/>
            </a:pPr>
            <a:r>
              <a:rPr lang="en-US" dirty="0"/>
              <a:t>Visual Reminders</a:t>
            </a:r>
            <a:endParaRPr dirty="0"/>
          </a:p>
          <a:p>
            <a:pPr lvl="0" algn="l" rtl="0">
              <a:spcBef>
                <a:spcPts val="0"/>
              </a:spcBef>
              <a:spcAft>
                <a:spcPts val="0"/>
              </a:spcAft>
              <a:buSzPts val="1260"/>
              <a:buFont typeface="Wingdings" panose="05000000000000000000" pitchFamily="2" charset="2"/>
              <a:buChar char="§"/>
            </a:pPr>
            <a:r>
              <a:rPr lang="en-US" dirty="0"/>
              <a:t>Video Modeling</a:t>
            </a:r>
            <a:endParaRPr dirty="0"/>
          </a:p>
        </p:txBody>
      </p:sp>
      <p:pic>
        <p:nvPicPr>
          <p:cNvPr id="210" name="Google Shape;210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801225" y="1417638"/>
            <a:ext cx="2895600" cy="2162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p2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148350" y="1087000"/>
            <a:ext cx="2245450" cy="167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Google Shape;212;p2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142625" y="3854734"/>
            <a:ext cx="2799725" cy="2099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p2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871475" y="3706668"/>
            <a:ext cx="3242522" cy="2497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13">
            <a:hlinkClick r:id="" action="ppaction://media"/>
            <a:extLst>
              <a:ext uri="{FF2B5EF4-FFF2-40B4-BE49-F238E27FC236}">
                <a16:creationId xmlns:a16="http://schemas.microsoft.com/office/drawing/2014/main" id="{6B1B75DD-B742-44F3-9240-62CFB1EAD6E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972800" y="5913222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5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26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9956700" cy="11430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Consequence Supports</a:t>
            </a:r>
            <a:endParaRPr/>
          </a:p>
        </p:txBody>
      </p:sp>
      <p:sp>
        <p:nvSpPr>
          <p:cNvPr id="219" name="Google Shape;219;p26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9956700" cy="4873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l" rtl="0">
              <a:spcBef>
                <a:spcPts val="600"/>
              </a:spcBef>
              <a:spcAft>
                <a:spcPts val="0"/>
              </a:spcAft>
              <a:buSzPts val="1260"/>
              <a:buFont typeface="Wingdings" panose="05000000000000000000" pitchFamily="2" charset="2"/>
              <a:buChar char="§"/>
            </a:pPr>
            <a:r>
              <a:rPr lang="en-US" dirty="0"/>
              <a:t>Supports, often visual, provided in the moment (rather than before the situation) or after a challenging behavior occurs</a:t>
            </a:r>
            <a:endParaRPr dirty="0"/>
          </a:p>
          <a:p>
            <a:pPr lvl="0" algn="l" rtl="0">
              <a:spcBef>
                <a:spcPts val="0"/>
              </a:spcBef>
              <a:spcAft>
                <a:spcPts val="0"/>
              </a:spcAft>
              <a:buSzPts val="1260"/>
              <a:buFont typeface="Wingdings" panose="05000000000000000000" pitchFamily="2" charset="2"/>
              <a:buChar char="§"/>
            </a:pPr>
            <a:r>
              <a:rPr lang="en-US" dirty="0"/>
              <a:t>Serve as reminders of expectations</a:t>
            </a:r>
            <a:endParaRPr dirty="0"/>
          </a:p>
          <a:p>
            <a:pPr lvl="0" algn="l" rtl="0">
              <a:spcBef>
                <a:spcPts val="0"/>
              </a:spcBef>
              <a:spcAft>
                <a:spcPts val="0"/>
              </a:spcAft>
              <a:buSzPts val="1260"/>
              <a:buFont typeface="Wingdings" panose="05000000000000000000" pitchFamily="2" charset="2"/>
              <a:buChar char="§"/>
            </a:pPr>
            <a:r>
              <a:rPr lang="en-US" dirty="0"/>
              <a:t>Examples:</a:t>
            </a:r>
            <a:endParaRPr dirty="0"/>
          </a:p>
          <a:p>
            <a:pPr lvl="1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§"/>
            </a:pPr>
            <a:r>
              <a:rPr lang="en-US" dirty="0"/>
              <a:t>Reminders that a break is coming</a:t>
            </a:r>
            <a:endParaRPr dirty="0"/>
          </a:p>
          <a:p>
            <a:pPr lvl="1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§"/>
            </a:pPr>
            <a:r>
              <a:rPr lang="en-US" dirty="0"/>
              <a:t>Reminders</a:t>
            </a:r>
            <a:endParaRPr dirty="0"/>
          </a:p>
          <a:p>
            <a:pPr lvl="1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§"/>
            </a:pPr>
            <a:r>
              <a:rPr lang="en-US" dirty="0"/>
              <a:t>Behavioral Map</a:t>
            </a:r>
            <a:endParaRPr dirty="0"/>
          </a:p>
          <a:p>
            <a:pPr lvl="1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§"/>
            </a:pPr>
            <a:r>
              <a:rPr lang="en-US" dirty="0"/>
              <a:t>Token Board</a:t>
            </a:r>
            <a:endParaRPr dirty="0"/>
          </a:p>
        </p:txBody>
      </p:sp>
      <p:pic>
        <p:nvPicPr>
          <p:cNvPr id="2" name="14">
            <a:hlinkClick r:id="" action="ppaction://media"/>
            <a:extLst>
              <a:ext uri="{FF2B5EF4-FFF2-40B4-BE49-F238E27FC236}">
                <a16:creationId xmlns:a16="http://schemas.microsoft.com/office/drawing/2014/main" id="{1948405D-2B52-4382-B2DA-98DA335E5B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972800" y="58644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92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27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9956700" cy="11430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behavior maps</a:t>
            </a:r>
            <a:endParaRPr/>
          </a:p>
        </p:txBody>
      </p:sp>
      <p:sp>
        <p:nvSpPr>
          <p:cNvPr id="225" name="Google Shape;225;p27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9956700" cy="4873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l" rtl="0">
              <a:spcBef>
                <a:spcPts val="600"/>
              </a:spcBef>
              <a:spcAft>
                <a:spcPts val="0"/>
              </a:spcAft>
              <a:buSzPts val="1260"/>
              <a:buFont typeface="Wingdings" panose="05000000000000000000" pitchFamily="2" charset="2"/>
              <a:buChar char="§"/>
            </a:pPr>
            <a:r>
              <a:rPr lang="en-US" dirty="0"/>
              <a:t>Behavior Maps are utilized as a visual to remind students that each choice has a consequence</a:t>
            </a:r>
            <a:endParaRPr dirty="0"/>
          </a:p>
        </p:txBody>
      </p:sp>
      <p:pic>
        <p:nvPicPr>
          <p:cNvPr id="226" name="Google Shape;226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497250" y="3393563"/>
            <a:ext cx="2893879" cy="2166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Google Shape;227;p2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384675" y="3047950"/>
            <a:ext cx="3810000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15">
            <a:hlinkClick r:id="" action="ppaction://media"/>
            <a:extLst>
              <a:ext uri="{FF2B5EF4-FFF2-40B4-BE49-F238E27FC236}">
                <a16:creationId xmlns:a16="http://schemas.microsoft.com/office/drawing/2014/main" id="{EDF2FC58-EE9F-49FC-90B7-5BA0ECBAA99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080652" y="6022145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6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28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9956700" cy="11430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Token boards</a:t>
            </a:r>
            <a:endParaRPr/>
          </a:p>
        </p:txBody>
      </p:sp>
      <p:sp>
        <p:nvSpPr>
          <p:cNvPr id="233" name="Google Shape;233;p28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9956700" cy="4873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l" rtl="0">
              <a:spcBef>
                <a:spcPts val="600"/>
              </a:spcBef>
              <a:spcAft>
                <a:spcPts val="0"/>
              </a:spcAft>
              <a:buSzPts val="1260"/>
              <a:buFont typeface="Wingdings" panose="05000000000000000000" pitchFamily="2" charset="2"/>
              <a:buChar char="§"/>
            </a:pPr>
            <a:r>
              <a:rPr lang="en-US" dirty="0"/>
              <a:t>Token Board:</a:t>
            </a:r>
            <a:endParaRPr dirty="0"/>
          </a:p>
          <a:p>
            <a:pPr lvl="1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§"/>
            </a:pPr>
            <a:r>
              <a:rPr lang="en-US" dirty="0"/>
              <a:t>Set Clear Behavior/Task Expectations</a:t>
            </a:r>
            <a:endParaRPr dirty="0"/>
          </a:p>
          <a:p>
            <a:pPr lvl="1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§"/>
            </a:pPr>
            <a:r>
              <a:rPr lang="en-US" dirty="0"/>
              <a:t>Tokens can be given after a task or after a set period of time that desired behavior has occurred (i.e. on task for 5 minutes)</a:t>
            </a:r>
            <a:endParaRPr dirty="0"/>
          </a:p>
          <a:p>
            <a:pPr lvl="1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§"/>
            </a:pPr>
            <a:r>
              <a:rPr lang="en-US" dirty="0"/>
              <a:t>Students should know what is expected to earn a token and/or how often tokens will be given</a:t>
            </a:r>
            <a:endParaRPr dirty="0"/>
          </a:p>
          <a:p>
            <a:pPr lvl="1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§"/>
            </a:pPr>
            <a:r>
              <a:rPr lang="en-US" dirty="0"/>
              <a:t>Token boards can be simple or personalized for each student.</a:t>
            </a:r>
            <a:endParaRPr dirty="0"/>
          </a:p>
          <a:p>
            <a:pPr lvl="1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§"/>
            </a:pPr>
            <a:r>
              <a:rPr lang="en-US" dirty="0"/>
              <a:t>Students should choose the reward they are working for prior to the beginning of class or task.</a:t>
            </a:r>
            <a:endParaRPr dirty="0"/>
          </a:p>
        </p:txBody>
      </p:sp>
      <p:pic>
        <p:nvPicPr>
          <p:cNvPr id="234" name="Google Shape;234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133000" y="4682375"/>
            <a:ext cx="2752725" cy="1657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p2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009895" y="4427920"/>
            <a:ext cx="2706450" cy="2166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16">
            <a:hlinkClick r:id="" action="ppaction://media"/>
            <a:extLst>
              <a:ext uri="{FF2B5EF4-FFF2-40B4-BE49-F238E27FC236}">
                <a16:creationId xmlns:a16="http://schemas.microsoft.com/office/drawing/2014/main" id="{148454E7-9F84-449B-8D7D-DEAB40F281A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982955" y="58644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57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29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9956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Century Schoolbook"/>
              <a:buNone/>
            </a:pPr>
            <a:r>
              <a:rPr lang="en-US"/>
              <a:t>Importance of Play and Sensory Breaks</a:t>
            </a:r>
            <a:endParaRPr/>
          </a:p>
        </p:txBody>
      </p:sp>
      <p:sp>
        <p:nvSpPr>
          <p:cNvPr id="241" name="Google Shape;241;p29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9956800" cy="48737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74320" lvl="0" indent="-27432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680"/>
              <a:buFont typeface="Arial"/>
              <a:buChar char="•"/>
            </a:pPr>
            <a:r>
              <a:rPr lang="en-US" dirty="0"/>
              <a:t>Cognitive Benefits</a:t>
            </a:r>
            <a:endParaRPr dirty="0"/>
          </a:p>
          <a:p>
            <a:pPr marL="274320" lvl="0" indent="-27432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680"/>
              <a:buFont typeface="Century Schoolbook"/>
              <a:buChar char="-"/>
            </a:pPr>
            <a:r>
              <a:rPr lang="en-US" dirty="0"/>
              <a:t>Recess, whether performed outdoors or indoors, makes children more attentive (increases in sustained attention), less fidgety, and more productive in the classroom </a:t>
            </a:r>
            <a:endParaRPr dirty="0"/>
          </a:p>
          <a:p>
            <a:pPr marL="274320" lvl="0" indent="-27432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680"/>
              <a:buNone/>
            </a:pPr>
            <a:r>
              <a:rPr lang="en-US" dirty="0"/>
              <a:t>   (very noticeable differences in ADHD students)</a:t>
            </a:r>
            <a:endParaRPr dirty="0"/>
          </a:p>
          <a:p>
            <a:pPr marL="274320" lvl="0" indent="-27432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680"/>
              <a:buNone/>
            </a:pPr>
            <a:r>
              <a:rPr lang="en-US" dirty="0"/>
              <a:t>-  sustained attention helps support higher-order cognitive abilities such as language and memory</a:t>
            </a:r>
            <a:endParaRPr dirty="0"/>
          </a:p>
          <a:p>
            <a:pPr marL="274320" lvl="0" indent="-27432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680"/>
              <a:buFont typeface="Century Schoolbook"/>
              <a:buChar char="-"/>
            </a:pPr>
            <a:r>
              <a:rPr lang="en-US" dirty="0"/>
              <a:t>increases the ability to narrow-in on the relevant task at hand and disregard irrelevant distractions (such as background noise) </a:t>
            </a:r>
            <a:endParaRPr dirty="0"/>
          </a:p>
          <a:p>
            <a:pPr marL="274320" lvl="0" indent="-27432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680"/>
              <a:buFont typeface="Century Schoolbook"/>
              <a:buChar char="-"/>
            </a:pPr>
            <a:r>
              <a:rPr lang="en-US" dirty="0"/>
              <a:t>Students with an autism spectrum disorder:  can improve their attention skills (shifting attention, joint attention, sustained)</a:t>
            </a:r>
            <a:endParaRPr dirty="0"/>
          </a:p>
          <a:p>
            <a:pPr marL="274320" lvl="0" indent="-27432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680"/>
              <a:buFont typeface="Century Schoolbook"/>
              <a:buChar char="-"/>
            </a:pPr>
            <a:r>
              <a:rPr lang="en-US" dirty="0"/>
              <a:t>For nonverbal students, sensory breaks can improve the ability to use and respond to visual cues and symbols</a:t>
            </a:r>
            <a:endParaRPr dirty="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9C2EA435-4982-45D8-8B54-CA82C6F8A5F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495"/>
    </mc:Choice>
    <mc:Fallback xmlns="">
      <p:transition spd="slow" advTm="484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30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9956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Century Schoolbook"/>
              <a:buNone/>
            </a:pPr>
            <a:r>
              <a:rPr lang="en-US"/>
              <a:t>Importance of Play and Sensory Breaks</a:t>
            </a:r>
            <a:endParaRPr/>
          </a:p>
        </p:txBody>
      </p:sp>
      <p:sp>
        <p:nvSpPr>
          <p:cNvPr id="247" name="Google Shape;247;p30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9956800" cy="48737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74320" lvl="0" indent="-274320" algn="l" rtl="0">
              <a:spcBef>
                <a:spcPts val="0"/>
              </a:spcBef>
              <a:spcAft>
                <a:spcPts val="0"/>
              </a:spcAft>
              <a:buSzPts val="1680"/>
              <a:buChar char="🞆"/>
            </a:pPr>
            <a:r>
              <a:rPr lang="en-US" dirty="0"/>
              <a:t>Social-Emotional Benefits</a:t>
            </a:r>
            <a:endParaRPr dirty="0"/>
          </a:p>
          <a:p>
            <a:pPr marL="274320" lvl="0" indent="-274320" algn="l" rtl="0">
              <a:spcBef>
                <a:spcPts val="600"/>
              </a:spcBef>
              <a:spcAft>
                <a:spcPts val="0"/>
              </a:spcAft>
              <a:buSzPts val="1680"/>
              <a:buNone/>
            </a:pPr>
            <a:r>
              <a:rPr lang="en-US" dirty="0"/>
              <a:t>	-  opportunity to practice social skills and role-play with peers</a:t>
            </a:r>
            <a:endParaRPr dirty="0"/>
          </a:p>
          <a:p>
            <a:pPr marL="274320" lvl="0" indent="-274320" algn="l" rtl="0">
              <a:spcBef>
                <a:spcPts val="600"/>
              </a:spcBef>
              <a:spcAft>
                <a:spcPts val="0"/>
              </a:spcAft>
              <a:buSzPts val="1680"/>
              <a:buNone/>
            </a:pPr>
            <a:r>
              <a:rPr lang="en-US" dirty="0"/>
              <a:t>	-  learn valuable communication skills (negotiation, cooperation, problem solving, etc.)</a:t>
            </a:r>
            <a:endParaRPr dirty="0"/>
          </a:p>
          <a:p>
            <a:pPr marL="274320" lvl="0" indent="-274320" algn="l" rtl="0">
              <a:spcBef>
                <a:spcPts val="600"/>
              </a:spcBef>
              <a:spcAft>
                <a:spcPts val="0"/>
              </a:spcAft>
              <a:buSzPts val="1680"/>
              <a:buNone/>
            </a:pPr>
            <a:r>
              <a:rPr lang="en-US" dirty="0"/>
              <a:t>	-  Provides a mental break from academic challenges which can lead to an improvement in overall mood</a:t>
            </a:r>
            <a:endParaRPr dirty="0"/>
          </a:p>
          <a:p>
            <a:pPr marL="274320" lvl="0" indent="-274320" algn="l" rtl="0">
              <a:spcBef>
                <a:spcPts val="600"/>
              </a:spcBef>
              <a:spcAft>
                <a:spcPts val="0"/>
              </a:spcAft>
              <a:buSzPts val="1680"/>
              <a:buNone/>
            </a:pPr>
            <a:r>
              <a:rPr lang="en-US" dirty="0"/>
              <a:t>	-  students with an autism spectrum disorder:  gives them chances to practice social skills and to understand and relate to others in different environments</a:t>
            </a:r>
            <a:endParaRPr dirty="0"/>
          </a:p>
          <a:p>
            <a:pPr marL="274320" lvl="0" indent="-274320" algn="l" rtl="0">
              <a:spcBef>
                <a:spcPts val="600"/>
              </a:spcBef>
              <a:spcAft>
                <a:spcPts val="0"/>
              </a:spcAft>
              <a:buSzPts val="1680"/>
              <a:buNone/>
            </a:pPr>
            <a:endParaRPr dirty="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24DA0B34-454A-4C40-B6A0-029593A1D7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861"/>
    </mc:Choice>
    <mc:Fallback xmlns="">
      <p:transition spd="slow" advTm="268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31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9956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Century Schoolbook"/>
              <a:buNone/>
            </a:pPr>
            <a:r>
              <a:rPr lang="en-US"/>
              <a:t>Alternative Discipline Options</a:t>
            </a:r>
            <a:endParaRPr/>
          </a:p>
        </p:txBody>
      </p:sp>
      <p:sp>
        <p:nvSpPr>
          <p:cNvPr id="253" name="Google Shape;253;p31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9956800" cy="48737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74320" lvl="0" indent="-274320" algn="l" rtl="0">
              <a:spcBef>
                <a:spcPts val="0"/>
              </a:spcBef>
              <a:spcAft>
                <a:spcPts val="0"/>
              </a:spcAft>
              <a:buSzPts val="1680"/>
              <a:buChar char="🞆"/>
            </a:pPr>
            <a:r>
              <a:rPr lang="en-US" b="1" dirty="0"/>
              <a:t>Walking Ticket</a:t>
            </a:r>
            <a:endParaRPr dirty="0"/>
          </a:p>
          <a:p>
            <a:pPr marL="274320" lvl="0" indent="-274320" algn="l" rtl="0">
              <a:spcBef>
                <a:spcPts val="600"/>
              </a:spcBef>
              <a:spcAft>
                <a:spcPts val="0"/>
              </a:spcAft>
              <a:buSzPts val="1680"/>
              <a:buNone/>
            </a:pPr>
            <a:r>
              <a:rPr lang="en-US" dirty="0"/>
              <a:t>-  Teacher writes on the ticket how many minutes the student will be walking</a:t>
            </a:r>
            <a:endParaRPr dirty="0"/>
          </a:p>
          <a:p>
            <a:pPr marL="274320" lvl="0" indent="-274320" algn="l" rtl="0">
              <a:spcBef>
                <a:spcPts val="600"/>
              </a:spcBef>
              <a:spcAft>
                <a:spcPts val="0"/>
              </a:spcAft>
              <a:buSzPts val="1680"/>
              <a:buNone/>
            </a:pPr>
            <a:r>
              <a:rPr lang="en-US" dirty="0"/>
              <a:t>-  The student takes the ticket to recess.  </a:t>
            </a:r>
            <a:endParaRPr dirty="0"/>
          </a:p>
          <a:p>
            <a:pPr marL="274320" lvl="0" indent="-274320" algn="l" rtl="0">
              <a:spcBef>
                <a:spcPts val="600"/>
              </a:spcBef>
              <a:spcAft>
                <a:spcPts val="0"/>
              </a:spcAft>
              <a:buSzPts val="1680"/>
              <a:buNone/>
            </a:pPr>
            <a:r>
              <a:rPr lang="en-US" dirty="0"/>
              <a:t>-  At the end of walking time period, the teacher initials the ticket</a:t>
            </a:r>
            <a:endParaRPr dirty="0"/>
          </a:p>
          <a:p>
            <a:pPr marL="274320" lvl="0" indent="-274320" algn="l" rtl="0">
              <a:spcBef>
                <a:spcPts val="600"/>
              </a:spcBef>
              <a:spcAft>
                <a:spcPts val="0"/>
              </a:spcAft>
              <a:buSzPts val="1680"/>
              <a:buNone/>
            </a:pPr>
            <a:r>
              <a:rPr lang="en-US" dirty="0"/>
              <a:t>-  The teacher keeps the tickets in student’s daily planner to track behavior over time (piece of data useful in parent communication)</a:t>
            </a:r>
            <a:endParaRPr dirty="0"/>
          </a:p>
          <a:p>
            <a:pPr marL="274320" lvl="0" indent="-167640" algn="l" rtl="0">
              <a:spcBef>
                <a:spcPts val="600"/>
              </a:spcBef>
              <a:spcAft>
                <a:spcPts val="0"/>
              </a:spcAft>
              <a:buSzPts val="1680"/>
              <a:buNone/>
            </a:pPr>
            <a:endParaRPr dirty="0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0B0F8853-BA31-4CC9-B851-2E3729A37E8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640"/>
    </mc:Choice>
    <mc:Fallback xmlns="">
      <p:transition spd="slow" advTm="466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4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9956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Century Schoolbook"/>
              <a:buNone/>
            </a:pPr>
            <a:r>
              <a:rPr lang="en-US"/>
              <a:t>Emotional Disturbance criteria</a:t>
            </a:r>
            <a:endParaRPr/>
          </a:p>
        </p:txBody>
      </p:sp>
      <p:sp>
        <p:nvSpPr>
          <p:cNvPr id="143" name="Google Shape;143;p14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9956800" cy="48737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74320" lvl="0" indent="-274320" algn="l" rtl="0">
              <a:spcBef>
                <a:spcPts val="0"/>
              </a:spcBef>
              <a:spcAft>
                <a:spcPts val="0"/>
              </a:spcAft>
              <a:buSzPts val="1680"/>
              <a:buChar char="🞆"/>
            </a:pPr>
            <a:r>
              <a:rPr lang="en-US" dirty="0"/>
              <a:t>For eligibility purposes, a student must meet </a:t>
            </a:r>
            <a:r>
              <a:rPr lang="en-US" u="sng" dirty="0"/>
              <a:t>at least one </a:t>
            </a:r>
            <a:r>
              <a:rPr lang="en-US" dirty="0"/>
              <a:t>of the following characteristics:</a:t>
            </a:r>
            <a:endParaRPr dirty="0"/>
          </a:p>
          <a:p>
            <a:pPr marL="274320" lvl="0" indent="-274320" algn="l" rtl="0">
              <a:spcBef>
                <a:spcPts val="600"/>
              </a:spcBef>
              <a:spcAft>
                <a:spcPts val="0"/>
              </a:spcAft>
              <a:buSzPts val="1680"/>
              <a:buFont typeface="Century Schoolbook"/>
              <a:buChar char="-"/>
            </a:pPr>
            <a:r>
              <a:rPr lang="en-US" dirty="0"/>
              <a:t>Inability to learn that cannot be explained by intellectual, sensory, or health factors</a:t>
            </a:r>
            <a:endParaRPr dirty="0"/>
          </a:p>
          <a:p>
            <a:pPr marL="274320" lvl="0" indent="-274320" algn="l" rtl="0">
              <a:spcBef>
                <a:spcPts val="600"/>
              </a:spcBef>
              <a:spcAft>
                <a:spcPts val="0"/>
              </a:spcAft>
              <a:buSzPts val="1680"/>
              <a:buFont typeface="Century Schoolbook"/>
              <a:buChar char="-"/>
            </a:pPr>
            <a:r>
              <a:rPr lang="en-US" dirty="0"/>
              <a:t>Inability to build or maintain satisfactory interpersonal relationships with peers and teacher</a:t>
            </a:r>
            <a:endParaRPr dirty="0"/>
          </a:p>
          <a:p>
            <a:pPr marL="274320" lvl="0" indent="-274320" algn="l" rtl="0">
              <a:spcBef>
                <a:spcPts val="600"/>
              </a:spcBef>
              <a:spcAft>
                <a:spcPts val="0"/>
              </a:spcAft>
              <a:buSzPts val="1680"/>
              <a:buFont typeface="Century Schoolbook"/>
              <a:buChar char="-"/>
            </a:pPr>
            <a:r>
              <a:rPr lang="en-US" dirty="0"/>
              <a:t>Inappropriate types of behavior or feelings under normal circumstances</a:t>
            </a:r>
            <a:endParaRPr dirty="0"/>
          </a:p>
          <a:p>
            <a:pPr marL="274320" lvl="0" indent="-274320" algn="l" rtl="0">
              <a:spcBef>
                <a:spcPts val="600"/>
              </a:spcBef>
              <a:spcAft>
                <a:spcPts val="0"/>
              </a:spcAft>
              <a:buSzPts val="1680"/>
              <a:buFont typeface="Century Schoolbook"/>
              <a:buChar char="-"/>
            </a:pPr>
            <a:r>
              <a:rPr lang="en-US" dirty="0"/>
              <a:t>A general pervasive mood of unhappiness or depression</a:t>
            </a:r>
            <a:endParaRPr dirty="0"/>
          </a:p>
          <a:p>
            <a:pPr marL="274320" lvl="0" indent="-274320" algn="l" rtl="0">
              <a:spcBef>
                <a:spcPts val="600"/>
              </a:spcBef>
              <a:spcAft>
                <a:spcPts val="0"/>
              </a:spcAft>
              <a:buSzPts val="1680"/>
              <a:buFont typeface="Century Schoolbook"/>
              <a:buChar char="-"/>
            </a:pPr>
            <a:r>
              <a:rPr lang="en-US" dirty="0"/>
              <a:t>A tendency to develop physical symptoms or fears associated with personal or school problems</a:t>
            </a:r>
            <a:endParaRPr dirty="0"/>
          </a:p>
          <a:p>
            <a:pPr marL="274320" lvl="0" indent="-167640" algn="l" rtl="0">
              <a:spcBef>
                <a:spcPts val="600"/>
              </a:spcBef>
              <a:spcAft>
                <a:spcPts val="0"/>
              </a:spcAft>
              <a:buSzPts val="1680"/>
              <a:buFont typeface="Century Schoolbook"/>
              <a:buNone/>
            </a:pPr>
            <a:endParaRPr dirty="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034C35F3-DAFE-4905-AED8-7BEAA7DED7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382"/>
    </mc:Choice>
    <mc:Fallback xmlns="">
      <p:transition spd="slow" advTm="893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32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9956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Century Schoolbook"/>
              <a:buNone/>
            </a:pPr>
            <a:r>
              <a:rPr lang="en-US"/>
              <a:t>Alternative Discipline Options</a:t>
            </a:r>
            <a:endParaRPr/>
          </a:p>
        </p:txBody>
      </p:sp>
      <p:sp>
        <p:nvSpPr>
          <p:cNvPr id="259" name="Google Shape;259;p32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9956800" cy="48737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74320" lvl="0" indent="-274320" algn="l" rtl="0">
              <a:spcBef>
                <a:spcPts val="0"/>
              </a:spcBef>
              <a:spcAft>
                <a:spcPts val="0"/>
              </a:spcAft>
              <a:buSzPts val="1680"/>
              <a:buChar char="🞆"/>
            </a:pPr>
            <a:r>
              <a:rPr lang="en-US" b="1" dirty="0"/>
              <a:t>Zones</a:t>
            </a:r>
            <a:endParaRPr dirty="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SzPts val="1680"/>
              <a:buNone/>
            </a:pPr>
            <a:r>
              <a:rPr lang="en-US" dirty="0"/>
              <a:t>-  When two students are not getting along, divide the playground into two zones</a:t>
            </a:r>
            <a:endParaRPr dirty="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SzPts val="1680"/>
              <a:buNone/>
            </a:pPr>
            <a:r>
              <a:rPr lang="en-US" dirty="0"/>
              <a:t>-  On MWF, one student is allowed to only be in the swings/slides area while the other is only in the basketball court/open field area;  T-Th locations are switched</a:t>
            </a:r>
            <a:endParaRPr dirty="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SzPts val="1680"/>
              <a:buNone/>
            </a:pPr>
            <a:r>
              <a:rPr lang="en-US" dirty="0"/>
              <a:t>-  Throughout the days, mediate the relationship between the two and once they are ready to treat each other with respect, then you can take the zones away</a:t>
            </a:r>
            <a:endParaRPr dirty="0"/>
          </a:p>
          <a:p>
            <a:pPr marL="274320" lvl="0" indent="-167640" algn="l" rtl="0">
              <a:spcBef>
                <a:spcPts val="600"/>
              </a:spcBef>
              <a:spcAft>
                <a:spcPts val="0"/>
              </a:spcAft>
              <a:buSzPts val="1680"/>
              <a:buNone/>
            </a:pPr>
            <a:endParaRPr dirty="0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D78692A9-9D82-40A8-B8E9-E78B28BEAF5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561"/>
    </mc:Choice>
    <mc:Fallback xmlns="">
      <p:transition spd="slow" advTm="245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34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9956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Century Schoolbook"/>
              <a:buNone/>
            </a:pPr>
            <a:r>
              <a:rPr lang="en-US"/>
              <a:t>Alternative Discipline Options</a:t>
            </a:r>
            <a:endParaRPr/>
          </a:p>
        </p:txBody>
      </p:sp>
      <p:sp>
        <p:nvSpPr>
          <p:cNvPr id="271" name="Google Shape;271;p34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9956800" cy="48737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74320" lvl="0" indent="-274320" algn="l" rtl="0">
              <a:spcBef>
                <a:spcPts val="0"/>
              </a:spcBef>
              <a:spcAft>
                <a:spcPts val="0"/>
              </a:spcAft>
              <a:buSzPts val="1680"/>
              <a:buChar char="🞆"/>
            </a:pPr>
            <a:r>
              <a:rPr lang="en-US" b="1" dirty="0"/>
              <a:t>Check-In Check-Out on the Playground</a:t>
            </a:r>
            <a:endParaRPr dirty="0"/>
          </a:p>
          <a:p>
            <a:pPr marL="274320" lvl="0" indent="-274320" algn="l" rtl="0">
              <a:spcBef>
                <a:spcPts val="600"/>
              </a:spcBef>
              <a:spcAft>
                <a:spcPts val="0"/>
              </a:spcAft>
              <a:buSzPts val="1680"/>
              <a:buChar char="🞆"/>
            </a:pPr>
            <a:r>
              <a:rPr lang="en-US" dirty="0"/>
              <a:t>At the start of recess, the teacher talks about previous inappropriate behaviors that needs to be corrected, discuss the replacement behavior, and has the student repeat the conversation in his/her own words (takes 30-60 seconds).</a:t>
            </a:r>
            <a:endParaRPr dirty="0"/>
          </a:p>
          <a:p>
            <a:pPr marL="274320" lvl="0" indent="-274320" algn="l" rtl="0">
              <a:spcBef>
                <a:spcPts val="600"/>
              </a:spcBef>
              <a:spcAft>
                <a:spcPts val="0"/>
              </a:spcAft>
              <a:buSzPts val="1680"/>
              <a:buChar char="🞆"/>
            </a:pPr>
            <a:r>
              <a:rPr lang="en-US" dirty="0"/>
              <a:t>At the end of recess, the teacher reviews the student’s behavior for that time period (again takes 30-60 seconds)</a:t>
            </a:r>
            <a:endParaRPr dirty="0"/>
          </a:p>
          <a:p>
            <a:pPr marL="274320" lvl="0" indent="-274320" algn="l" rtl="0">
              <a:spcBef>
                <a:spcPts val="600"/>
              </a:spcBef>
              <a:spcAft>
                <a:spcPts val="0"/>
              </a:spcAft>
              <a:buSzPts val="1680"/>
              <a:buNone/>
            </a:pPr>
            <a:endParaRPr dirty="0"/>
          </a:p>
          <a:p>
            <a:pPr marL="274320" lvl="0" indent="-167640" algn="l" rtl="0">
              <a:spcBef>
                <a:spcPts val="600"/>
              </a:spcBef>
              <a:spcAft>
                <a:spcPts val="0"/>
              </a:spcAft>
              <a:buSzPts val="1680"/>
              <a:buNone/>
            </a:pPr>
            <a:endParaRPr dirty="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BAF2D0DC-A606-4F6E-87EB-F8B950515CF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901"/>
    </mc:Choice>
    <mc:Fallback xmlns="">
      <p:transition spd="slow" advTm="209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35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9956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Century Schoolbook"/>
              <a:buNone/>
            </a:pPr>
            <a:r>
              <a:rPr lang="en-US" dirty="0"/>
              <a:t>Alternative Discipline Options</a:t>
            </a:r>
            <a:br>
              <a:rPr lang="en-US" dirty="0"/>
            </a:br>
            <a:endParaRPr dirty="0"/>
          </a:p>
        </p:txBody>
      </p:sp>
      <p:sp>
        <p:nvSpPr>
          <p:cNvPr id="277" name="Google Shape;277;p35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9956800" cy="48737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74320" lvl="0" indent="-274320" algn="l" rtl="0">
              <a:spcBef>
                <a:spcPts val="0"/>
              </a:spcBef>
              <a:spcAft>
                <a:spcPts val="0"/>
              </a:spcAft>
              <a:buSzPts val="1680"/>
              <a:buChar char="🞆"/>
            </a:pPr>
            <a:r>
              <a:rPr lang="en-US" dirty="0"/>
              <a:t>alternative punishments that can still provide opportunities for kids to move and get sensory input rather than just sitting at recess</a:t>
            </a:r>
            <a:endParaRPr dirty="0"/>
          </a:p>
          <a:p>
            <a:pPr marL="640080" lvl="1" indent="-274320" algn="l" rtl="0">
              <a:spcBef>
                <a:spcPts val="420"/>
              </a:spcBef>
              <a:spcAft>
                <a:spcPts val="0"/>
              </a:spcAft>
              <a:buSzPts val="1680"/>
              <a:buChar char="⚫"/>
            </a:pPr>
            <a:r>
              <a:rPr lang="en-US" dirty="0"/>
              <a:t>Taking part in a job that incorporates movement (wiping tables, stacking chairs, washing a window, etc.)</a:t>
            </a:r>
            <a:endParaRPr dirty="0"/>
          </a:p>
          <a:p>
            <a:pPr marL="640080" lvl="1" indent="-274320" algn="l" rtl="0">
              <a:spcBef>
                <a:spcPts val="420"/>
              </a:spcBef>
              <a:spcAft>
                <a:spcPts val="0"/>
              </a:spcAft>
              <a:buSzPts val="1680"/>
              <a:buChar char="⚫"/>
            </a:pPr>
            <a:r>
              <a:rPr lang="en-US" dirty="0"/>
              <a:t>Losing a specific (favorite) piece of playground equipment or a specific playground activity (basketball) for a day or two</a:t>
            </a:r>
            <a:endParaRPr dirty="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9844F878-0ACC-4AE5-A982-A7879057FF4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952"/>
    </mc:Choice>
    <mc:Fallback xmlns="">
      <p:transition spd="slow" advTm="179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36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9956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Century Schoolbook"/>
              <a:buNone/>
            </a:pPr>
            <a:r>
              <a:rPr lang="en-US"/>
              <a:t>Alternative Discipline Options</a:t>
            </a:r>
            <a:endParaRPr/>
          </a:p>
        </p:txBody>
      </p:sp>
      <p:sp>
        <p:nvSpPr>
          <p:cNvPr id="283" name="Google Shape;283;p36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9956800" cy="48737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74320" lvl="0" indent="-274320" algn="l" rtl="0">
              <a:spcBef>
                <a:spcPts val="0"/>
              </a:spcBef>
              <a:spcAft>
                <a:spcPts val="0"/>
              </a:spcAft>
              <a:buSzPts val="1680"/>
              <a:buChar char="🞆"/>
            </a:pPr>
            <a:r>
              <a:rPr lang="en-US" dirty="0"/>
              <a:t>Logical consequences are </a:t>
            </a:r>
            <a:r>
              <a:rPr lang="en-US" u="sng" dirty="0"/>
              <a:t>directly </a:t>
            </a:r>
            <a:r>
              <a:rPr lang="en-US" dirty="0"/>
              <a:t>tied to the behavior</a:t>
            </a:r>
            <a:endParaRPr dirty="0"/>
          </a:p>
          <a:p>
            <a:pPr marL="640080" lvl="1" indent="-274320" algn="l" rtl="0">
              <a:spcBef>
                <a:spcPts val="420"/>
              </a:spcBef>
              <a:spcAft>
                <a:spcPts val="0"/>
              </a:spcAft>
              <a:buSzPts val="1680"/>
              <a:buChar char="⚫"/>
            </a:pPr>
            <a:r>
              <a:rPr lang="en-US" dirty="0"/>
              <a:t>example of consequence </a:t>
            </a:r>
            <a:r>
              <a:rPr lang="en-US" b="1" dirty="0"/>
              <a:t>directly </a:t>
            </a:r>
            <a:r>
              <a:rPr lang="en-US" dirty="0"/>
              <a:t>tied to behavior:  student is pushing peers on the playground    Consequence:  misses recess for a day or two and talks to an adult about the behavior/how to get attention from peers in a positive manner, etc. (conversation could take place during a walk to allow some movement during that time) because the misbehavior was </a:t>
            </a:r>
            <a:r>
              <a:rPr lang="en-US" i="1" dirty="0"/>
              <a:t>at recess</a:t>
            </a:r>
            <a:r>
              <a:rPr lang="en-US" dirty="0"/>
              <a:t>, it is appropriate to take away recess time</a:t>
            </a:r>
            <a:endParaRPr dirty="0"/>
          </a:p>
          <a:p>
            <a:pPr marL="640080" lvl="1" indent="-274320" algn="l" rtl="0">
              <a:spcBef>
                <a:spcPts val="420"/>
              </a:spcBef>
              <a:spcAft>
                <a:spcPts val="0"/>
              </a:spcAft>
              <a:buSzPts val="1680"/>
              <a:buChar char="⚫"/>
            </a:pPr>
            <a:r>
              <a:rPr lang="en-US" dirty="0"/>
              <a:t>example of consequence </a:t>
            </a:r>
            <a:r>
              <a:rPr lang="en-US" b="1" dirty="0"/>
              <a:t>not directly </a:t>
            </a:r>
            <a:r>
              <a:rPr lang="en-US" dirty="0"/>
              <a:t>tied to behavior --  Behavior:  student makes a mess in the cafeteria   Consequence:  misses recess that day  (instead, make the consequence tied to the cafeteria – thus, cleaning up area in the cafeteria</a:t>
            </a:r>
            <a:endParaRPr dirty="0"/>
          </a:p>
          <a:p>
            <a:pPr marL="274320" lvl="0" indent="-167640" algn="l" rtl="0">
              <a:spcBef>
                <a:spcPts val="600"/>
              </a:spcBef>
              <a:spcAft>
                <a:spcPts val="0"/>
              </a:spcAft>
              <a:buSzPts val="1680"/>
              <a:buNone/>
            </a:pPr>
            <a:endParaRPr dirty="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SzPts val="1680"/>
              <a:buNone/>
            </a:pPr>
            <a:endParaRPr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5B067571-C7AD-4D86-BCEE-236F102743A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814"/>
    </mc:Choice>
    <mc:Fallback xmlns="">
      <p:transition spd="slow" advTm="388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37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9956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Century Schoolbook"/>
              <a:buNone/>
            </a:pPr>
            <a:r>
              <a:rPr lang="en-US"/>
              <a:t>Behavior Intervention Plan (BIP) </a:t>
            </a:r>
            <a:endParaRPr/>
          </a:p>
        </p:txBody>
      </p:sp>
      <p:sp>
        <p:nvSpPr>
          <p:cNvPr id="289" name="Google Shape;289;p37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9956800" cy="48737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dirty="0"/>
              <a:t>Used to target challenging behaviors and implement replacement behaviors</a:t>
            </a:r>
            <a:endParaRPr dirty="0"/>
          </a:p>
          <a:p>
            <a:pPr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dirty="0"/>
              <a:t>Functional Behavior Assessment might need to be conducted prior to implementation</a:t>
            </a:r>
            <a:endParaRPr dirty="0"/>
          </a:p>
          <a:p>
            <a:pPr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dirty="0"/>
              <a:t>Consists of: </a:t>
            </a:r>
            <a:endParaRPr dirty="0"/>
          </a:p>
          <a:p>
            <a:pPr marL="914400" lvl="1" indent="-320040" algn="l" rtl="0">
              <a:spcBef>
                <a:spcPts val="0"/>
              </a:spcBef>
              <a:spcAft>
                <a:spcPts val="0"/>
              </a:spcAft>
              <a:buSzPts val="1440"/>
              <a:buChar char="⚫"/>
            </a:pPr>
            <a:r>
              <a:rPr lang="en-US" dirty="0"/>
              <a:t>Target Behaviors</a:t>
            </a:r>
            <a:endParaRPr dirty="0"/>
          </a:p>
          <a:p>
            <a:pPr marL="914400" lvl="1" indent="-320040" algn="l" rtl="0">
              <a:spcBef>
                <a:spcPts val="0"/>
              </a:spcBef>
              <a:spcAft>
                <a:spcPts val="0"/>
              </a:spcAft>
              <a:buSzPts val="1440"/>
              <a:buChar char="⚫"/>
            </a:pPr>
            <a:r>
              <a:rPr lang="en-US" dirty="0"/>
              <a:t>Replacement Behaviors</a:t>
            </a:r>
            <a:endParaRPr dirty="0"/>
          </a:p>
          <a:p>
            <a:pPr marL="914400" lvl="1" indent="-320040" algn="l" rtl="0">
              <a:spcBef>
                <a:spcPts val="0"/>
              </a:spcBef>
              <a:spcAft>
                <a:spcPts val="0"/>
              </a:spcAft>
              <a:buSzPts val="1440"/>
              <a:buChar char="⚫"/>
            </a:pPr>
            <a:r>
              <a:rPr lang="en-US" dirty="0"/>
              <a:t>Antecedents (what happens before the behavior occurs)</a:t>
            </a:r>
            <a:endParaRPr dirty="0"/>
          </a:p>
          <a:p>
            <a:pPr marL="914400" lvl="1" indent="-320040" algn="l" rtl="0">
              <a:spcBef>
                <a:spcPts val="0"/>
              </a:spcBef>
              <a:spcAft>
                <a:spcPts val="0"/>
              </a:spcAft>
              <a:buSzPts val="1440"/>
              <a:buChar char="⚫"/>
            </a:pPr>
            <a:r>
              <a:rPr lang="en-US" dirty="0"/>
              <a:t>Consequences (what happens after the behavior occurs) </a:t>
            </a:r>
            <a:endParaRPr dirty="0"/>
          </a:p>
          <a:p>
            <a:pPr marL="914400" lvl="1" indent="-320040" algn="l" rtl="0">
              <a:spcBef>
                <a:spcPts val="0"/>
              </a:spcBef>
              <a:spcAft>
                <a:spcPts val="0"/>
              </a:spcAft>
              <a:buSzPts val="1440"/>
              <a:buChar char="⚫"/>
            </a:pPr>
            <a:r>
              <a:rPr lang="en-US" dirty="0"/>
              <a:t>Interventions</a:t>
            </a:r>
            <a:endParaRPr dirty="0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AF79BC3-2438-48C8-A2E9-591219810F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19286" y="5864352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5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4" name="Google Shape;294;p3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01975" y="152400"/>
            <a:ext cx="5092773" cy="6553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95" name="Google Shape;295;p3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112973" y="152400"/>
            <a:ext cx="5655758" cy="655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0FE187D-5324-48BE-9CA3-59C0FC4105E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616418" y="4995203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27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39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9956700" cy="11430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BIP</a:t>
            </a:r>
            <a:endParaRPr/>
          </a:p>
        </p:txBody>
      </p:sp>
      <p:sp>
        <p:nvSpPr>
          <p:cNvPr id="301" name="Google Shape;301;p39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9956700" cy="4873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08610" algn="l" rtl="0">
              <a:spcBef>
                <a:spcPts val="600"/>
              </a:spcBef>
              <a:spcAft>
                <a:spcPts val="0"/>
              </a:spcAft>
              <a:buSzPts val="1260"/>
              <a:buAutoNum type="arabicPeriod"/>
            </a:pPr>
            <a:r>
              <a:rPr lang="en-US" dirty="0"/>
              <a:t>Classroom behavior interventions should be attempted before a BIP is put into place</a:t>
            </a:r>
            <a:endParaRPr dirty="0"/>
          </a:p>
          <a:p>
            <a:pPr marL="914400" lvl="1" indent="-320040" algn="l" rtl="0">
              <a:spcBef>
                <a:spcPts val="0"/>
              </a:spcBef>
              <a:spcAft>
                <a:spcPts val="0"/>
              </a:spcAft>
              <a:buSzPts val="1440"/>
              <a:buAutoNum type="alphaLcPeriod"/>
            </a:pPr>
            <a:r>
              <a:rPr lang="en-US" dirty="0"/>
              <a:t>Attempts should be documented</a:t>
            </a:r>
            <a:endParaRPr dirty="0"/>
          </a:p>
          <a:p>
            <a:pPr marL="457200" lvl="0" indent="-308610" algn="l" rtl="0">
              <a:spcBef>
                <a:spcPts val="0"/>
              </a:spcBef>
              <a:spcAft>
                <a:spcPts val="0"/>
              </a:spcAft>
              <a:buSzPts val="1260"/>
              <a:buAutoNum type="arabicPeriod"/>
            </a:pPr>
            <a:r>
              <a:rPr lang="en-US" dirty="0"/>
              <a:t>ARD committee will meet to discuss possibility of a BIP</a:t>
            </a:r>
            <a:endParaRPr dirty="0"/>
          </a:p>
          <a:p>
            <a:pPr marL="914400" lvl="1" indent="-320040" algn="l" rtl="0">
              <a:spcBef>
                <a:spcPts val="0"/>
              </a:spcBef>
              <a:spcAft>
                <a:spcPts val="0"/>
              </a:spcAft>
              <a:buSzPts val="1440"/>
              <a:buAutoNum type="alphaLcPeriod"/>
            </a:pPr>
            <a:r>
              <a:rPr lang="en-US" dirty="0"/>
              <a:t>LSSP will determine need for FBA/BIP</a:t>
            </a:r>
            <a:endParaRPr dirty="0"/>
          </a:p>
          <a:p>
            <a:pPr marL="457200" lvl="0" indent="-308610" algn="l" rtl="0">
              <a:spcBef>
                <a:spcPts val="0"/>
              </a:spcBef>
              <a:spcAft>
                <a:spcPts val="0"/>
              </a:spcAft>
              <a:buSzPts val="1260"/>
              <a:buAutoNum type="arabicPeriod"/>
            </a:pPr>
            <a:r>
              <a:rPr lang="en-US" dirty="0"/>
              <a:t>BIP is implemented</a:t>
            </a:r>
            <a:endParaRPr dirty="0"/>
          </a:p>
          <a:p>
            <a:pPr marL="914400" lvl="1" indent="-320040" algn="l" rtl="0">
              <a:spcBef>
                <a:spcPts val="0"/>
              </a:spcBef>
              <a:spcAft>
                <a:spcPts val="0"/>
              </a:spcAft>
              <a:buSzPts val="1440"/>
              <a:buAutoNum type="alphaLcPeriod"/>
            </a:pPr>
            <a:r>
              <a:rPr lang="en-US" dirty="0"/>
              <a:t>Once BIP is in place, interventions should be utilized when student is exhibiting challenging behaviors</a:t>
            </a:r>
            <a:endParaRPr dirty="0"/>
          </a:p>
          <a:p>
            <a:pPr marL="914400" lvl="1" indent="-320040" algn="l" rtl="0">
              <a:spcBef>
                <a:spcPts val="0"/>
              </a:spcBef>
              <a:spcAft>
                <a:spcPts val="0"/>
              </a:spcAft>
              <a:buSzPts val="1440"/>
              <a:buAutoNum type="alphaLcPeriod"/>
            </a:pPr>
            <a:r>
              <a:rPr lang="en-US" dirty="0"/>
              <a:t>Intervention reliability should be documented</a:t>
            </a:r>
            <a:endParaRPr dirty="0"/>
          </a:p>
          <a:p>
            <a:pPr marL="914400" lvl="1" indent="-320040" algn="l" rtl="0">
              <a:spcBef>
                <a:spcPts val="0"/>
              </a:spcBef>
              <a:spcAft>
                <a:spcPts val="0"/>
              </a:spcAft>
              <a:buSzPts val="1440"/>
              <a:buAutoNum type="alphaLcPeriod"/>
            </a:pPr>
            <a:r>
              <a:rPr lang="en-US" dirty="0"/>
              <a:t>LSSP can be contacted for clarification or assistance with the interventions</a:t>
            </a:r>
            <a:endParaRPr dirty="0"/>
          </a:p>
          <a:p>
            <a:pPr marL="457200" lvl="0" indent="-308610" algn="l" rtl="0">
              <a:spcBef>
                <a:spcPts val="600"/>
              </a:spcBef>
              <a:spcAft>
                <a:spcPts val="0"/>
              </a:spcAft>
              <a:buSzPts val="1260"/>
              <a:buAutoNum type="arabicPeriod"/>
            </a:pPr>
            <a:r>
              <a:rPr lang="en-US" dirty="0"/>
              <a:t>BIP can be edited or removed at the student’s annual ARD</a:t>
            </a:r>
            <a:endParaRPr dirty="0"/>
          </a:p>
          <a:p>
            <a:pPr marL="914400" lvl="1" indent="-320040" algn="l" rtl="0">
              <a:spcBef>
                <a:spcPts val="360"/>
              </a:spcBef>
              <a:spcAft>
                <a:spcPts val="0"/>
              </a:spcAft>
              <a:buSzPts val="1440"/>
              <a:buAutoNum type="alphaLcPeriod"/>
            </a:pPr>
            <a:r>
              <a:rPr lang="en-US" dirty="0"/>
              <a:t>Documentation will be necessary to edit BIP or to remove BIP </a:t>
            </a:r>
            <a:endParaRPr dirty="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79B9F4B-4BBE-4DE9-9125-4EFD9D1D69B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566300" y="4648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8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40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9956700" cy="11430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Implementation of the BIP</a:t>
            </a:r>
            <a:endParaRPr/>
          </a:p>
        </p:txBody>
      </p:sp>
      <p:sp>
        <p:nvSpPr>
          <p:cNvPr id="307" name="Google Shape;307;p40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9956700" cy="4873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l" rtl="0">
              <a:spcBef>
                <a:spcPts val="600"/>
              </a:spcBef>
              <a:spcAft>
                <a:spcPts val="0"/>
              </a:spcAft>
              <a:buSzPts val="1260"/>
              <a:buFont typeface="Wingdings" panose="05000000000000000000" pitchFamily="2" charset="2"/>
              <a:buChar char="§"/>
            </a:pPr>
            <a:r>
              <a:rPr lang="en-US" dirty="0"/>
              <a:t>Person responsible: Special Education Teacher and General Education Teacher</a:t>
            </a:r>
            <a:endParaRPr dirty="0"/>
          </a:p>
          <a:p>
            <a:pPr lvl="0" algn="l" rtl="0">
              <a:spcBef>
                <a:spcPts val="0"/>
              </a:spcBef>
              <a:spcAft>
                <a:spcPts val="0"/>
              </a:spcAft>
              <a:buSzPts val="1260"/>
              <a:buFont typeface="Wingdings" panose="05000000000000000000" pitchFamily="2" charset="2"/>
              <a:buChar char="§"/>
            </a:pPr>
            <a:r>
              <a:rPr lang="en-US" dirty="0"/>
              <a:t>SPED teachers should meet with Gen Ed teachers to review BIP and interventions every time the BIP is changed</a:t>
            </a:r>
            <a:endParaRPr dirty="0"/>
          </a:p>
          <a:p>
            <a:pPr lvl="0" algn="l" rtl="0">
              <a:spcBef>
                <a:spcPts val="0"/>
              </a:spcBef>
              <a:spcAft>
                <a:spcPts val="0"/>
              </a:spcAft>
              <a:buSzPts val="1260"/>
              <a:buFont typeface="Wingdings" panose="05000000000000000000" pitchFamily="2" charset="2"/>
              <a:buChar char="§"/>
            </a:pPr>
            <a:r>
              <a:rPr lang="en-US" dirty="0"/>
              <a:t>DOCUMENTATION</a:t>
            </a:r>
            <a:endParaRPr dirty="0"/>
          </a:p>
          <a:p>
            <a:pPr lvl="1" algn="l" rtl="0">
              <a:spcBef>
                <a:spcPts val="0"/>
              </a:spcBef>
              <a:spcAft>
                <a:spcPts val="0"/>
              </a:spcAft>
              <a:buSzPts val="1440"/>
              <a:buFont typeface="Arial" panose="020B0604020202020204" pitchFamily="34" charset="0"/>
              <a:buChar char="•"/>
            </a:pPr>
            <a:r>
              <a:rPr lang="en-US" dirty="0"/>
              <a:t>Effectiveness of BIP should be documented by all teachers</a:t>
            </a:r>
            <a:endParaRPr dirty="0"/>
          </a:p>
          <a:p>
            <a:pPr lvl="1" algn="l" rtl="0">
              <a:spcBef>
                <a:spcPts val="0"/>
              </a:spcBef>
              <a:spcAft>
                <a:spcPts val="0"/>
              </a:spcAft>
              <a:buSzPts val="1440"/>
              <a:buFont typeface="Arial" panose="020B0604020202020204" pitchFamily="34" charset="0"/>
              <a:buChar char="•"/>
            </a:pPr>
            <a:r>
              <a:rPr lang="en-US" dirty="0"/>
              <a:t>SPED teachers should make sure Gen Ed teachers have a way to document that BIP is being utilized and effectiveness of BIP </a:t>
            </a:r>
            <a:endParaRPr dirty="0"/>
          </a:p>
          <a:p>
            <a:pPr lvl="1" algn="l" rtl="0">
              <a:spcBef>
                <a:spcPts val="0"/>
              </a:spcBef>
              <a:spcAft>
                <a:spcPts val="0"/>
              </a:spcAft>
              <a:buSzPts val="1440"/>
              <a:buFont typeface="Arial" panose="020B0604020202020204" pitchFamily="34" charset="0"/>
              <a:buChar char="•"/>
            </a:pPr>
            <a:r>
              <a:rPr lang="en-US" dirty="0"/>
              <a:t>This will be critical to make changes to the BIP</a:t>
            </a:r>
            <a:endParaRPr dirty="0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63F3C5F-4024-46BC-B211-3160AEA36E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617613" y="5581357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88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41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9956700" cy="11430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Autism Supplement</a:t>
            </a:r>
            <a:endParaRPr/>
          </a:p>
        </p:txBody>
      </p:sp>
      <p:sp>
        <p:nvSpPr>
          <p:cNvPr id="313" name="Google Shape;313;p41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9956700" cy="4873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l" rtl="0">
              <a:spcBef>
                <a:spcPts val="600"/>
              </a:spcBef>
              <a:spcAft>
                <a:spcPts val="0"/>
              </a:spcAft>
              <a:buSzPts val="1260"/>
              <a:buFont typeface="Wingdings" panose="05000000000000000000" pitchFamily="2" charset="2"/>
              <a:buChar char="§"/>
            </a:pPr>
            <a:r>
              <a:rPr lang="en-US" dirty="0"/>
              <a:t>All students with autism will have an autism supplement as part of their IEP</a:t>
            </a:r>
            <a:endParaRPr dirty="0"/>
          </a:p>
          <a:p>
            <a:pPr lvl="0" algn="l" rtl="0">
              <a:spcBef>
                <a:spcPts val="0"/>
              </a:spcBef>
              <a:spcAft>
                <a:spcPts val="0"/>
              </a:spcAft>
              <a:buSzPts val="1260"/>
              <a:buFont typeface="Wingdings" panose="05000000000000000000" pitchFamily="2" charset="2"/>
              <a:buChar char="§"/>
            </a:pPr>
            <a:r>
              <a:rPr lang="en-US" dirty="0"/>
              <a:t>Overview of all interventions and supports that the child will need </a:t>
            </a:r>
            <a:endParaRPr dirty="0"/>
          </a:p>
          <a:p>
            <a:pPr lvl="0" algn="l" rtl="0">
              <a:spcBef>
                <a:spcPts val="0"/>
              </a:spcBef>
              <a:spcAft>
                <a:spcPts val="0"/>
              </a:spcAft>
              <a:buSzPts val="1260"/>
              <a:buFont typeface="Wingdings" panose="05000000000000000000" pitchFamily="2" charset="2"/>
              <a:buChar char="§"/>
            </a:pPr>
            <a:r>
              <a:rPr lang="en-US" dirty="0"/>
              <a:t>Is updated at each annual ARD by the LSSP </a:t>
            </a:r>
            <a:endParaRPr dirty="0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AD9ABD2-862B-4DF6-A7C1-410756DE28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645748" y="5543843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8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8" name="Google Shape;318;p4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85400" y="760150"/>
            <a:ext cx="5810600" cy="5205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19" name="Google Shape;319;p4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253702" y="2186675"/>
            <a:ext cx="5274899" cy="2484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E77E94C-520D-4277-93C0-5DDAACF4BA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097108" y="5487573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8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15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9956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Century Schoolbook"/>
              <a:buNone/>
            </a:pPr>
            <a:r>
              <a:rPr lang="en-US" dirty="0"/>
              <a:t>Emotional Disturbance criteria</a:t>
            </a:r>
            <a:endParaRPr dirty="0"/>
          </a:p>
        </p:txBody>
      </p:sp>
      <p:sp>
        <p:nvSpPr>
          <p:cNvPr id="149" name="Google Shape;149;p15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9956800" cy="48737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74320" lvl="0" indent="-274320" algn="l" rtl="0">
              <a:spcBef>
                <a:spcPts val="0"/>
              </a:spcBef>
              <a:spcAft>
                <a:spcPts val="0"/>
              </a:spcAft>
              <a:buSzPts val="1680"/>
              <a:buChar char="🞆"/>
            </a:pPr>
            <a:r>
              <a:rPr lang="en-US" dirty="0"/>
              <a:t>The characteristic must be displayed:</a:t>
            </a:r>
            <a:endParaRPr dirty="0"/>
          </a:p>
          <a:p>
            <a:pPr marL="274320" lvl="0" indent="-274320" algn="l" rtl="0">
              <a:spcBef>
                <a:spcPts val="600"/>
              </a:spcBef>
              <a:spcAft>
                <a:spcPts val="0"/>
              </a:spcAft>
              <a:buSzPts val="1680"/>
              <a:buFont typeface="Century Schoolbook"/>
              <a:buChar char="-"/>
            </a:pPr>
            <a:r>
              <a:rPr lang="en-US" dirty="0"/>
              <a:t>Over a long period of time (generally at least 6 months)</a:t>
            </a:r>
            <a:endParaRPr dirty="0"/>
          </a:p>
          <a:p>
            <a:pPr marL="274320" lvl="0" indent="-274320" algn="l" rtl="0">
              <a:spcBef>
                <a:spcPts val="600"/>
              </a:spcBef>
              <a:spcAft>
                <a:spcPts val="0"/>
              </a:spcAft>
              <a:buSzPts val="1680"/>
              <a:buFont typeface="Century Schoolbook"/>
              <a:buChar char="-"/>
            </a:pPr>
            <a:r>
              <a:rPr lang="en-US" dirty="0"/>
              <a:t>To a marked degree (obviously more severe than peers)</a:t>
            </a:r>
            <a:endParaRPr dirty="0"/>
          </a:p>
          <a:p>
            <a:pPr marL="274320" lvl="0" indent="-274320" algn="l" rtl="0">
              <a:spcBef>
                <a:spcPts val="600"/>
              </a:spcBef>
              <a:spcAft>
                <a:spcPts val="0"/>
              </a:spcAft>
              <a:buSzPts val="1680"/>
              <a:buFont typeface="Century Schoolbook"/>
              <a:buChar char="-"/>
            </a:pPr>
            <a:r>
              <a:rPr lang="en-US" dirty="0"/>
              <a:t>And has a negative impact on student’s educational performance (academically, socially, behaviorally, adaptively, etc.)</a:t>
            </a:r>
            <a:endParaRPr dirty="0"/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B8B108A6-976C-425D-9139-E25892712F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352"/>
    </mc:Choice>
    <mc:Fallback xmlns="">
      <p:transition spd="slow" advTm="183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43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9956700" cy="11430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Autism Supplement </a:t>
            </a:r>
            <a:endParaRPr/>
          </a:p>
        </p:txBody>
      </p:sp>
      <p:sp>
        <p:nvSpPr>
          <p:cNvPr id="325" name="Google Shape;325;p43"/>
          <p:cNvSpPr txBox="1">
            <a:spLocks noGrp="1"/>
          </p:cNvSpPr>
          <p:nvPr>
            <p:ph type="body" idx="1"/>
          </p:nvPr>
        </p:nvSpPr>
        <p:spPr>
          <a:xfrm>
            <a:off x="609600" y="1417650"/>
            <a:ext cx="9956700" cy="5308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l" rtl="0">
              <a:spcBef>
                <a:spcPts val="600"/>
              </a:spcBef>
              <a:spcAft>
                <a:spcPts val="0"/>
              </a:spcAft>
              <a:buSzPts val="1260"/>
              <a:buFont typeface="Wingdings" panose="05000000000000000000" pitchFamily="2" charset="2"/>
              <a:buChar char="§"/>
            </a:pPr>
            <a:r>
              <a:rPr lang="en-US" dirty="0"/>
              <a:t>Extended Educational Programming</a:t>
            </a:r>
            <a:endParaRPr dirty="0"/>
          </a:p>
          <a:p>
            <a:pPr lvl="1" algn="l" rtl="0">
              <a:spcBef>
                <a:spcPts val="0"/>
              </a:spcBef>
              <a:spcAft>
                <a:spcPts val="0"/>
              </a:spcAft>
              <a:buSzPts val="1440"/>
              <a:buFont typeface="Arial" panose="020B0604020202020204" pitchFamily="34" charset="0"/>
              <a:buChar char="•"/>
            </a:pPr>
            <a:r>
              <a:rPr lang="en-US" dirty="0"/>
              <a:t>If the student will benefit from ESY (documentation is required) </a:t>
            </a:r>
            <a:endParaRPr dirty="0"/>
          </a:p>
          <a:p>
            <a:pPr lvl="0" algn="l" rtl="0">
              <a:spcBef>
                <a:spcPts val="0"/>
              </a:spcBef>
              <a:spcAft>
                <a:spcPts val="0"/>
              </a:spcAft>
              <a:buSzPts val="1260"/>
              <a:buFont typeface="Wingdings" panose="05000000000000000000" pitchFamily="2" charset="2"/>
              <a:buChar char="§"/>
            </a:pPr>
            <a:r>
              <a:rPr lang="en-US" dirty="0"/>
              <a:t>Daily Schedule reflecting minimal unstructured time and active engagement in learning activities</a:t>
            </a:r>
            <a:endParaRPr dirty="0"/>
          </a:p>
          <a:p>
            <a:pPr lvl="1" algn="l" rtl="0">
              <a:spcBef>
                <a:spcPts val="0"/>
              </a:spcBef>
              <a:spcAft>
                <a:spcPts val="0"/>
              </a:spcAft>
              <a:buSzPts val="1440"/>
              <a:buFont typeface="Arial" panose="020B0604020202020204" pitchFamily="34" charset="0"/>
              <a:buChar char="•"/>
            </a:pPr>
            <a:r>
              <a:rPr lang="en-US" dirty="0"/>
              <a:t>If the student requires less unstructured time and needs to be engaged during more parts of the day</a:t>
            </a:r>
            <a:endParaRPr dirty="0"/>
          </a:p>
          <a:p>
            <a:pPr lvl="0" algn="l" rtl="0">
              <a:spcBef>
                <a:spcPts val="0"/>
              </a:spcBef>
              <a:spcAft>
                <a:spcPts val="0"/>
              </a:spcAft>
              <a:buSzPts val="1260"/>
              <a:buFont typeface="Arial" panose="020B0604020202020204" pitchFamily="34" charset="0"/>
              <a:buChar char="•"/>
            </a:pPr>
            <a:r>
              <a:rPr lang="en-US" dirty="0"/>
              <a:t>In-home training and community-based training or viable alternatives</a:t>
            </a:r>
            <a:endParaRPr dirty="0"/>
          </a:p>
          <a:p>
            <a:pPr lvl="1" algn="l" rtl="0">
              <a:spcBef>
                <a:spcPts val="0"/>
              </a:spcBef>
              <a:spcAft>
                <a:spcPts val="0"/>
              </a:spcAft>
              <a:buSzPts val="1440"/>
              <a:buFont typeface="Arial" panose="020B0604020202020204" pitchFamily="34" charset="0"/>
              <a:buChar char="•"/>
            </a:pPr>
            <a:r>
              <a:rPr lang="en-US" dirty="0"/>
              <a:t>If parent needs in home parent training (provided by RCSSC) </a:t>
            </a:r>
            <a:endParaRPr dirty="0"/>
          </a:p>
          <a:p>
            <a:pPr lvl="0" algn="l" rtl="0">
              <a:spcBef>
                <a:spcPts val="0"/>
              </a:spcBef>
              <a:spcAft>
                <a:spcPts val="0"/>
              </a:spcAft>
              <a:buSzPts val="1260"/>
              <a:buFont typeface="Wingdings" panose="05000000000000000000" pitchFamily="2" charset="2"/>
              <a:buChar char="§"/>
            </a:pPr>
            <a:r>
              <a:rPr lang="en-US" dirty="0"/>
              <a:t>Positive behavior support strategies</a:t>
            </a:r>
            <a:endParaRPr dirty="0"/>
          </a:p>
          <a:p>
            <a:pPr lvl="1" algn="l" rtl="0">
              <a:spcBef>
                <a:spcPts val="0"/>
              </a:spcBef>
              <a:spcAft>
                <a:spcPts val="0"/>
              </a:spcAft>
              <a:buSzPts val="1440"/>
              <a:buFont typeface="Arial" panose="020B0604020202020204" pitchFamily="34" charset="0"/>
              <a:buChar char="•"/>
            </a:pPr>
            <a:r>
              <a:rPr lang="en-US" dirty="0"/>
              <a:t>PBIS information that can be used in the classroom setting</a:t>
            </a:r>
            <a:endParaRPr dirty="0"/>
          </a:p>
          <a:p>
            <a:pPr lvl="0" algn="l" rtl="0">
              <a:spcBef>
                <a:spcPts val="0"/>
              </a:spcBef>
              <a:spcAft>
                <a:spcPts val="0"/>
              </a:spcAft>
              <a:buSzPts val="1260"/>
              <a:buFont typeface="Wingdings" panose="05000000000000000000" pitchFamily="2" charset="2"/>
              <a:buChar char="§"/>
            </a:pPr>
            <a:r>
              <a:rPr lang="en-US" dirty="0"/>
              <a:t>Transition</a:t>
            </a:r>
            <a:endParaRPr dirty="0"/>
          </a:p>
          <a:p>
            <a:pPr lvl="1" algn="l" rtl="0">
              <a:spcBef>
                <a:spcPts val="0"/>
              </a:spcBef>
              <a:spcAft>
                <a:spcPts val="0"/>
              </a:spcAft>
              <a:buSzPts val="1440"/>
              <a:buFont typeface="Arial" panose="020B0604020202020204" pitchFamily="34" charset="0"/>
              <a:buChar char="•"/>
            </a:pPr>
            <a:r>
              <a:rPr lang="en-US" dirty="0"/>
              <a:t>Begins at age 14</a:t>
            </a:r>
            <a:endParaRPr dirty="0"/>
          </a:p>
          <a:p>
            <a:pPr lvl="0" algn="l" rtl="0">
              <a:spcBef>
                <a:spcPts val="0"/>
              </a:spcBef>
              <a:spcAft>
                <a:spcPts val="0"/>
              </a:spcAft>
              <a:buSzPts val="1260"/>
              <a:buFont typeface="Wingdings" panose="05000000000000000000" pitchFamily="2" charset="2"/>
              <a:buChar char="§"/>
            </a:pPr>
            <a:r>
              <a:rPr lang="en-US" dirty="0"/>
              <a:t>Parent/family training and support</a:t>
            </a:r>
            <a:endParaRPr dirty="0"/>
          </a:p>
          <a:p>
            <a:pPr lvl="1" algn="l" rtl="0">
              <a:spcBef>
                <a:spcPts val="0"/>
              </a:spcBef>
              <a:spcAft>
                <a:spcPts val="0"/>
              </a:spcAft>
              <a:buSzPts val="1440"/>
              <a:buFont typeface="Arial" panose="020B0604020202020204" pitchFamily="34" charset="0"/>
              <a:buChar char="•"/>
            </a:pPr>
            <a:r>
              <a:rPr lang="en-US" dirty="0"/>
              <a:t>If parent/family needs extra training and or support from RCSSC</a:t>
            </a:r>
            <a:endParaRPr dirty="0"/>
          </a:p>
          <a:p>
            <a:pPr marL="45720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4599C0C-CF22-4D90-B19B-304705F4123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56700" y="513555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08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44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9956700" cy="11430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Autism Supplement</a:t>
            </a:r>
            <a:endParaRPr dirty="0"/>
          </a:p>
        </p:txBody>
      </p:sp>
      <p:sp>
        <p:nvSpPr>
          <p:cNvPr id="331" name="Google Shape;331;p44"/>
          <p:cNvSpPr txBox="1">
            <a:spLocks noGrp="1"/>
          </p:cNvSpPr>
          <p:nvPr>
            <p:ph type="body" idx="1"/>
          </p:nvPr>
        </p:nvSpPr>
        <p:spPr>
          <a:xfrm>
            <a:off x="609600" y="1484525"/>
            <a:ext cx="9956700" cy="5257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l" rtl="0">
              <a:spcBef>
                <a:spcPts val="600"/>
              </a:spcBef>
              <a:spcAft>
                <a:spcPts val="0"/>
              </a:spcAft>
              <a:buSzPts val="1260"/>
              <a:buFont typeface="Wingdings" panose="05000000000000000000" pitchFamily="2" charset="2"/>
              <a:buChar char="§"/>
            </a:pPr>
            <a:r>
              <a:rPr lang="en-US" dirty="0"/>
              <a:t>Suitable staff-to-student ratio</a:t>
            </a:r>
            <a:endParaRPr dirty="0"/>
          </a:p>
          <a:p>
            <a:pPr lvl="1" algn="l" rtl="0">
              <a:spcBef>
                <a:spcPts val="0"/>
              </a:spcBef>
              <a:spcAft>
                <a:spcPts val="0"/>
              </a:spcAft>
              <a:buSzPts val="1440"/>
              <a:buFont typeface="Arial" panose="020B0604020202020204" pitchFamily="34" charset="0"/>
              <a:buChar char="•"/>
            </a:pPr>
            <a:r>
              <a:rPr lang="en-US" dirty="0"/>
              <a:t>Academic placement for student </a:t>
            </a:r>
            <a:endParaRPr dirty="0"/>
          </a:p>
          <a:p>
            <a:pPr lvl="0" algn="l" rtl="0">
              <a:spcBef>
                <a:spcPts val="0"/>
              </a:spcBef>
              <a:spcAft>
                <a:spcPts val="0"/>
              </a:spcAft>
              <a:buSzPts val="1260"/>
              <a:buFont typeface="Wingdings" panose="05000000000000000000" pitchFamily="2" charset="2"/>
              <a:buChar char="§"/>
            </a:pPr>
            <a:r>
              <a:rPr lang="en-US" dirty="0"/>
              <a:t>Communication interventions</a:t>
            </a:r>
            <a:endParaRPr dirty="0"/>
          </a:p>
          <a:p>
            <a:pPr lvl="1" algn="l" rtl="0">
              <a:spcBef>
                <a:spcPts val="0"/>
              </a:spcBef>
              <a:spcAft>
                <a:spcPts val="0"/>
              </a:spcAft>
              <a:buSzPts val="1440"/>
              <a:buFont typeface="Arial" panose="020B0604020202020204" pitchFamily="34" charset="0"/>
              <a:buChar char="•"/>
            </a:pPr>
            <a:r>
              <a:rPr lang="en-US" dirty="0"/>
              <a:t>Will indicate if the student is receiving speech services and what speech interventions can be utilized in the classroom</a:t>
            </a:r>
            <a:endParaRPr dirty="0"/>
          </a:p>
          <a:p>
            <a:pPr lvl="0" algn="l" rtl="0">
              <a:spcBef>
                <a:spcPts val="0"/>
              </a:spcBef>
              <a:spcAft>
                <a:spcPts val="0"/>
              </a:spcAft>
              <a:buSzPts val="1260"/>
              <a:buFont typeface="Wingdings" panose="05000000000000000000" pitchFamily="2" charset="2"/>
              <a:buChar char="§"/>
            </a:pPr>
            <a:r>
              <a:rPr lang="en-US" dirty="0"/>
              <a:t>Social skill supports and strategies</a:t>
            </a:r>
            <a:endParaRPr dirty="0"/>
          </a:p>
          <a:p>
            <a:pPr lvl="1" algn="l" rtl="0">
              <a:spcBef>
                <a:spcPts val="0"/>
              </a:spcBef>
              <a:spcAft>
                <a:spcPts val="0"/>
              </a:spcAft>
              <a:buSzPts val="1440"/>
              <a:buFont typeface="Arial" panose="020B0604020202020204" pitchFamily="34" charset="0"/>
              <a:buChar char="•"/>
            </a:pPr>
            <a:r>
              <a:rPr lang="en-US" dirty="0"/>
              <a:t>Will indicate if the student is receiving social skill services and what interventions can be utilized in the classroom</a:t>
            </a:r>
            <a:endParaRPr dirty="0"/>
          </a:p>
          <a:p>
            <a:pPr lvl="0" algn="l" rtl="0">
              <a:spcBef>
                <a:spcPts val="0"/>
              </a:spcBef>
              <a:spcAft>
                <a:spcPts val="0"/>
              </a:spcAft>
              <a:buSzPts val="1260"/>
              <a:buFont typeface="Wingdings" panose="05000000000000000000" pitchFamily="2" charset="2"/>
              <a:buChar char="§"/>
            </a:pPr>
            <a:r>
              <a:rPr lang="en-US" dirty="0"/>
              <a:t>Professional educator/staff support</a:t>
            </a:r>
            <a:endParaRPr dirty="0"/>
          </a:p>
          <a:p>
            <a:pPr lvl="1" algn="l" rtl="0">
              <a:spcBef>
                <a:spcPts val="0"/>
              </a:spcBef>
              <a:spcAft>
                <a:spcPts val="0"/>
              </a:spcAft>
              <a:buSzPts val="1440"/>
              <a:buFont typeface="Arial" panose="020B0604020202020204" pitchFamily="34" charset="0"/>
              <a:buChar char="•"/>
            </a:pPr>
            <a:r>
              <a:rPr lang="en-US" dirty="0"/>
              <a:t>Indicates all staff have access to support in the form of LSSP, SLP, or Diagnostician</a:t>
            </a:r>
            <a:endParaRPr dirty="0"/>
          </a:p>
          <a:p>
            <a:pPr lvl="0" algn="l" rtl="0">
              <a:spcBef>
                <a:spcPts val="0"/>
              </a:spcBef>
              <a:spcAft>
                <a:spcPts val="0"/>
              </a:spcAft>
              <a:buSzPts val="1260"/>
              <a:buFont typeface="Wingdings" panose="05000000000000000000" pitchFamily="2" charset="2"/>
              <a:buChar char="§"/>
            </a:pPr>
            <a:r>
              <a:rPr lang="en-US" dirty="0"/>
              <a:t>Teaching strategies based on peer reviewed, research ­based practices for students with ASD</a:t>
            </a:r>
            <a:endParaRPr dirty="0"/>
          </a:p>
          <a:p>
            <a:pPr lvl="1" algn="l" rtl="0">
              <a:spcBef>
                <a:spcPts val="0"/>
              </a:spcBef>
              <a:spcAft>
                <a:spcPts val="0"/>
              </a:spcAft>
              <a:buSzPts val="1440"/>
              <a:buFont typeface="Arial" panose="020B0604020202020204" pitchFamily="34" charset="0"/>
              <a:buChar char="•"/>
            </a:pPr>
            <a:r>
              <a:rPr lang="en-US" dirty="0"/>
              <a:t>Teaching strategies that should be utilized in the classroom for that student</a:t>
            </a:r>
            <a:endParaRPr dirty="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E463DCD-5B3D-4F2A-86DD-CC144F23566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61500" y="589436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96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45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9956700" cy="11430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Resources</a:t>
            </a:r>
            <a:endParaRPr dirty="0"/>
          </a:p>
        </p:txBody>
      </p:sp>
      <p:sp>
        <p:nvSpPr>
          <p:cNvPr id="337" name="Google Shape;337;p45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9956700" cy="4873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08610" algn="l" rtl="0">
              <a:spcBef>
                <a:spcPts val="600"/>
              </a:spcBef>
              <a:spcAft>
                <a:spcPts val="0"/>
              </a:spcAft>
              <a:buSzPts val="1260"/>
              <a:buChar char="🞆"/>
            </a:pPr>
            <a:r>
              <a:rPr lang="en-US" dirty="0">
                <a:latin typeface="Century Schoolbook" panose="02040604050505020304" pitchFamily="18" charset="0"/>
              </a:rPr>
              <a:t>Free Online Webinars:</a:t>
            </a:r>
            <a:endParaRPr dirty="0">
              <a:latin typeface="Century Schoolbook" panose="02040604050505020304" pitchFamily="18" charset="0"/>
            </a:endParaRPr>
          </a:p>
          <a:p>
            <a:pPr marL="914400" lvl="1" indent="-320040" algn="l" rtl="0">
              <a:spcBef>
                <a:spcPts val="0"/>
              </a:spcBef>
              <a:spcAft>
                <a:spcPts val="0"/>
              </a:spcAft>
              <a:buSzPts val="1440"/>
              <a:buChar char="⚫"/>
            </a:pPr>
            <a:r>
              <a:rPr lang="en-US" u="sng" dirty="0">
                <a:solidFill>
                  <a:schemeClr val="hlink"/>
                </a:solidFill>
                <a:latin typeface="Century Schoolbook" panose="02040604050505020304" pitchFamily="18" charset="0"/>
                <a:ea typeface="Arial"/>
                <a:cs typeface="Arial"/>
                <a:sym typeface="Arial"/>
                <a:hlinkClick r:id="rId3"/>
              </a:rPr>
              <a:t>ONLINE TRAINING in AUTISM</a:t>
            </a:r>
            <a:endParaRPr dirty="0">
              <a:latin typeface="Century Schoolbook" panose="02040604050505020304" pitchFamily="18" charset="0"/>
            </a:endParaRPr>
          </a:p>
          <a:p>
            <a:pPr marL="914400" lvl="1" indent="-320040" algn="l" rtl="0">
              <a:spcBef>
                <a:spcPts val="0"/>
              </a:spcBef>
              <a:spcAft>
                <a:spcPts val="0"/>
              </a:spcAft>
              <a:buSzPts val="1440"/>
              <a:buChar char="⚫"/>
            </a:pPr>
            <a:r>
              <a:rPr lang="en-US" u="sng" dirty="0">
                <a:solidFill>
                  <a:schemeClr val="hlink"/>
                </a:solidFill>
                <a:latin typeface="Century Schoolbook" panose="02040604050505020304" pitchFamily="18" charset="0"/>
                <a:ea typeface="Arial"/>
                <a:cs typeface="Arial"/>
                <a:sym typeface="Arial"/>
                <a:hlinkClick r:id="rId4"/>
              </a:rPr>
              <a:t>For Teachers</a:t>
            </a:r>
            <a:endParaRPr dirty="0">
              <a:latin typeface="Century Schoolbook" panose="02040604050505020304" pitchFamily="18" charset="0"/>
            </a:endParaRPr>
          </a:p>
          <a:p>
            <a:pPr marL="914400" lvl="1" indent="-320040" algn="l" rtl="0">
              <a:spcBef>
                <a:spcPts val="0"/>
              </a:spcBef>
              <a:spcAft>
                <a:spcPts val="0"/>
              </a:spcAft>
              <a:buSzPts val="1440"/>
              <a:buChar char="⚫"/>
            </a:pPr>
            <a:r>
              <a:rPr lang="en-US" u="sng" dirty="0">
                <a:solidFill>
                  <a:schemeClr val="hlink"/>
                </a:solidFill>
                <a:latin typeface="Century Schoolbook" panose="02040604050505020304" pitchFamily="18" charset="0"/>
                <a:ea typeface="Arial"/>
                <a:cs typeface="Arial"/>
                <a:sym typeface="Arial"/>
                <a:hlinkClick r:id="rId5"/>
              </a:rPr>
              <a:t>https://www.educationcorner.com/behavioral-disorders-in-the-classroom.html</a:t>
            </a:r>
            <a:endParaRPr dirty="0">
              <a:latin typeface="Century Schoolbook" panose="02040604050505020304" pitchFamily="18" charset="0"/>
            </a:endParaRPr>
          </a:p>
          <a:p>
            <a:pPr marL="457200" lvl="0" indent="-308610" algn="l" rtl="0">
              <a:spcBef>
                <a:spcPts val="0"/>
              </a:spcBef>
              <a:spcAft>
                <a:spcPts val="0"/>
              </a:spcAft>
              <a:buSzPts val="1260"/>
              <a:buChar char="🞆"/>
            </a:pPr>
            <a:r>
              <a:rPr lang="en-US" dirty="0">
                <a:latin typeface="Century Schoolbook" panose="02040604050505020304" pitchFamily="18" charset="0"/>
              </a:rPr>
              <a:t>Free Downloadable Resources:</a:t>
            </a:r>
            <a:endParaRPr dirty="0">
              <a:latin typeface="Century Schoolbook" panose="02040604050505020304" pitchFamily="18" charset="0"/>
            </a:endParaRPr>
          </a:p>
          <a:p>
            <a:pPr marL="914400" lvl="1" indent="-320040" algn="l" rtl="0">
              <a:spcBef>
                <a:spcPts val="0"/>
              </a:spcBef>
              <a:spcAft>
                <a:spcPts val="0"/>
              </a:spcAft>
              <a:buSzPts val="1440"/>
              <a:buChar char="⚫"/>
            </a:pPr>
            <a:r>
              <a:rPr lang="en-US" u="sng" dirty="0">
                <a:solidFill>
                  <a:schemeClr val="hlink"/>
                </a:solidFill>
                <a:latin typeface="Century Schoolbook" panose="02040604050505020304" pitchFamily="18" charset="0"/>
                <a:ea typeface="Arial"/>
                <a:cs typeface="Arial"/>
                <a:sym typeface="Arial"/>
                <a:hlinkClick r:id="rId6"/>
              </a:rPr>
              <a:t>Free Downloads</a:t>
            </a:r>
            <a:endParaRPr dirty="0">
              <a:latin typeface="Century Schoolbook" panose="02040604050505020304" pitchFamily="18" charset="0"/>
            </a:endParaRPr>
          </a:p>
          <a:p>
            <a:pPr marL="457200" lvl="0" indent="-308610" algn="l" rtl="0">
              <a:spcBef>
                <a:spcPts val="0"/>
              </a:spcBef>
              <a:spcAft>
                <a:spcPts val="0"/>
              </a:spcAft>
              <a:buSzPts val="1260"/>
              <a:buChar char="🞆"/>
            </a:pPr>
            <a:r>
              <a:rPr lang="en-US" dirty="0">
                <a:latin typeface="Century Schoolbook" panose="02040604050505020304" pitchFamily="18" charset="0"/>
              </a:rPr>
              <a:t>Social Skills Videos:</a:t>
            </a:r>
            <a:endParaRPr dirty="0">
              <a:latin typeface="Century Schoolbook" panose="02040604050505020304" pitchFamily="18" charset="0"/>
            </a:endParaRPr>
          </a:p>
          <a:p>
            <a:pPr marL="914400" lvl="1" indent="-320040" algn="l" rtl="0">
              <a:spcBef>
                <a:spcPts val="0"/>
              </a:spcBef>
              <a:spcAft>
                <a:spcPts val="0"/>
              </a:spcAft>
              <a:buSzPts val="1440"/>
              <a:buChar char="⚫"/>
            </a:pPr>
            <a:r>
              <a:rPr lang="en-US" u="sng" dirty="0" err="1">
                <a:solidFill>
                  <a:schemeClr val="hlink"/>
                </a:solidFill>
                <a:latin typeface="Century Schoolbook" panose="02040604050505020304" pitchFamily="18" charset="0"/>
                <a:ea typeface="Arial"/>
                <a:cs typeface="Arial"/>
                <a:sym typeface="Arial"/>
                <a:hlinkClick r:id="rId7"/>
              </a:rPr>
              <a:t>WonderGrove</a:t>
            </a:r>
            <a:r>
              <a:rPr lang="en-US" u="sng" dirty="0">
                <a:solidFill>
                  <a:schemeClr val="hlink"/>
                </a:solidFill>
                <a:latin typeface="Century Schoolbook" panose="02040604050505020304" pitchFamily="18" charset="0"/>
                <a:ea typeface="Arial"/>
                <a:cs typeface="Arial"/>
                <a:sym typeface="Arial"/>
                <a:hlinkClick r:id="rId7"/>
              </a:rPr>
              <a:t> Kids</a:t>
            </a:r>
            <a:endParaRPr dirty="0">
              <a:latin typeface="Century Schoolbook" panose="02040604050505020304" pitchFamily="18" charset="0"/>
            </a:endParaRPr>
          </a:p>
          <a:p>
            <a:pPr marL="914400" lvl="1" indent="-320040" algn="l" rtl="0">
              <a:spcBef>
                <a:spcPts val="0"/>
              </a:spcBef>
              <a:spcAft>
                <a:spcPts val="0"/>
              </a:spcAft>
              <a:buSzPts val="1440"/>
              <a:buChar char="⚫"/>
            </a:pPr>
            <a:r>
              <a:rPr lang="en-US" u="sng" dirty="0">
                <a:solidFill>
                  <a:schemeClr val="hlink"/>
                </a:solidFill>
                <a:latin typeface="Century Schoolbook" panose="02040604050505020304" pitchFamily="18" charset="0"/>
                <a:ea typeface="Arial"/>
                <a:cs typeface="Arial"/>
                <a:sym typeface="Arial"/>
                <a:hlinkClick r:id="rId8"/>
              </a:rPr>
              <a:t>https://www.youtube.com/playlist?list=PL6RcrKwPxzWwUHC7CxHwSb3On_dP0EOt9</a:t>
            </a:r>
            <a:endParaRPr dirty="0">
              <a:latin typeface="Century Schoolbook" panose="02040604050505020304" pitchFamily="18" charset="0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16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9956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Century Schoolbook"/>
              <a:buNone/>
            </a:pPr>
            <a:r>
              <a:rPr lang="en-US"/>
              <a:t>An inability to learn that cannot be explained by intellectual, physical, or health factors </a:t>
            </a:r>
            <a:endParaRPr/>
          </a:p>
        </p:txBody>
      </p:sp>
      <p:sp>
        <p:nvSpPr>
          <p:cNvPr id="155" name="Google Shape;155;p16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9956800" cy="48737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-106679" algn="l" rtl="0">
              <a:spcBef>
                <a:spcPts val="0"/>
              </a:spcBef>
              <a:spcAft>
                <a:spcPts val="0"/>
              </a:spcAft>
              <a:buSzPts val="1680"/>
              <a:buFont typeface="Century Schoolbook"/>
              <a:buChar char="-"/>
            </a:pPr>
            <a:r>
              <a:rPr lang="en-US" dirty="0"/>
              <a:t>  do not confuse with an unwillingness to learn</a:t>
            </a:r>
            <a:endParaRPr dirty="0"/>
          </a:p>
          <a:p>
            <a:pPr marL="274320" lvl="0" indent="-274320" algn="l" rtl="0">
              <a:spcBef>
                <a:spcPts val="600"/>
              </a:spcBef>
              <a:spcAft>
                <a:spcPts val="0"/>
              </a:spcAft>
              <a:buSzPts val="1680"/>
              <a:buFont typeface="Century Schoolbook"/>
              <a:buChar char="-"/>
            </a:pPr>
            <a:r>
              <a:rPr lang="en-US" dirty="0"/>
              <a:t>reality distortion</a:t>
            </a:r>
            <a:endParaRPr dirty="0"/>
          </a:p>
          <a:p>
            <a:pPr marL="274320" lvl="0" indent="-274320" algn="l" rtl="0">
              <a:spcBef>
                <a:spcPts val="600"/>
              </a:spcBef>
              <a:spcAft>
                <a:spcPts val="0"/>
              </a:spcAft>
              <a:buSzPts val="1680"/>
              <a:buFont typeface="Century Schoolbook"/>
              <a:buChar char="-"/>
            </a:pPr>
            <a:r>
              <a:rPr lang="en-US" dirty="0"/>
              <a:t>disorganized thoughts</a:t>
            </a:r>
            <a:endParaRPr dirty="0"/>
          </a:p>
          <a:p>
            <a:pPr marL="274320" lvl="0" indent="-274320" algn="l" rtl="0">
              <a:spcBef>
                <a:spcPts val="600"/>
              </a:spcBef>
              <a:spcAft>
                <a:spcPts val="0"/>
              </a:spcAft>
              <a:buSzPts val="1680"/>
              <a:buFont typeface="Century Schoolbook"/>
              <a:buChar char="-"/>
            </a:pPr>
            <a:r>
              <a:rPr lang="en-US" dirty="0"/>
              <a:t>difficulty retaining material; and factors such as a learning disability or ADHD have been ruled out</a:t>
            </a:r>
            <a:endParaRPr dirty="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13A5045B-C56E-4D02-8514-FE9DE4A7AC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683"/>
    </mc:Choice>
    <mc:Fallback xmlns="">
      <p:transition spd="slow" advTm="526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17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9956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700"/>
              <a:buFont typeface="Century Schoolbook"/>
              <a:buNone/>
            </a:pPr>
            <a:r>
              <a:rPr lang="en-US" sz="2700"/>
              <a:t>An inability to build or maintain satisfactory interpersonal relationships with peers and teachers</a:t>
            </a:r>
            <a:endParaRPr/>
          </a:p>
        </p:txBody>
      </p:sp>
      <p:sp>
        <p:nvSpPr>
          <p:cNvPr id="161" name="Google Shape;161;p17"/>
          <p:cNvSpPr txBox="1">
            <a:spLocks noGrp="1"/>
          </p:cNvSpPr>
          <p:nvPr>
            <p:ph type="body" idx="1"/>
          </p:nvPr>
        </p:nvSpPr>
        <p:spPr>
          <a:xfrm>
            <a:off x="838200" y="2009219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-98679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554"/>
              <a:buFont typeface="Arial"/>
              <a:buChar char="•"/>
            </a:pPr>
            <a:r>
              <a:rPr lang="en-US" sz="2220" dirty="0"/>
              <a:t> Unable to begin or keep friendships with peers and satisfactory relationships with teachers in MULTIPLE settings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554"/>
              <a:buNone/>
            </a:pPr>
            <a:endParaRPr sz="2220" dirty="0"/>
          </a:p>
          <a:p>
            <a:pPr marL="274320" lvl="0" indent="-27432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554"/>
              <a:buFont typeface="Arial"/>
              <a:buChar char="•"/>
            </a:pPr>
            <a:r>
              <a:rPr lang="en-US" sz="2220" dirty="0"/>
              <a:t>The following behaviors may be seen in ED students:</a:t>
            </a:r>
            <a:endParaRPr dirty="0"/>
          </a:p>
          <a:p>
            <a:pPr marL="274320" lvl="0" indent="-27432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554"/>
              <a:buFont typeface="Century Schoolbook"/>
              <a:buChar char="-"/>
            </a:pPr>
            <a:r>
              <a:rPr lang="en-US" sz="2220" dirty="0"/>
              <a:t>Excessively controlling		-  ignored/rejected by peers</a:t>
            </a:r>
            <a:endParaRPr dirty="0"/>
          </a:p>
          <a:p>
            <a:pPr marL="274320" lvl="0" indent="-27432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554"/>
              <a:buFont typeface="Century Schoolbook"/>
              <a:buChar char="-"/>
            </a:pPr>
            <a:r>
              <a:rPr lang="en-US" sz="2220" dirty="0"/>
              <a:t>Lacks trust in others		-  unable to interact with a group</a:t>
            </a:r>
            <a:endParaRPr dirty="0"/>
          </a:p>
          <a:p>
            <a:pPr marL="274320" lvl="0" indent="-27432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554"/>
              <a:buFont typeface="Century Schoolbook"/>
              <a:buChar char="-"/>
            </a:pPr>
            <a:r>
              <a:rPr lang="en-US" sz="2220" dirty="0"/>
              <a:t>Wants constant approval	            -  sees self as victim</a:t>
            </a:r>
            <a:endParaRPr dirty="0"/>
          </a:p>
          <a:p>
            <a:pPr marL="274320" lvl="0" indent="-27432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554"/>
              <a:buFont typeface="Century Schoolbook"/>
              <a:buChar char="-"/>
            </a:pPr>
            <a:r>
              <a:rPr lang="en-US" sz="2220" dirty="0"/>
              <a:t>Difficulty attaching to others	-  lacks social awareness</a:t>
            </a:r>
            <a:endParaRPr dirty="0"/>
          </a:p>
          <a:p>
            <a:pPr marL="274320" lvl="0" indent="-175641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554"/>
              <a:buFont typeface="Century Schoolbook"/>
              <a:buNone/>
            </a:pPr>
            <a:endParaRPr sz="2220" dirty="0"/>
          </a:p>
          <a:p>
            <a:pPr marL="274320" lvl="0" indent="-27432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554"/>
              <a:buFont typeface="Arial"/>
              <a:buChar char="•"/>
            </a:pPr>
            <a:r>
              <a:rPr lang="en-US" sz="2220" dirty="0"/>
              <a:t>It is typical for ED students to have a better connection with special education teachers than general education teachers</a:t>
            </a:r>
            <a:endParaRPr dirty="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83E36A81-6C68-43CF-B279-88734D070C3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071"/>
    </mc:Choice>
    <mc:Fallback xmlns="">
      <p:transition spd="slow" advTm="460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18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9956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Century Schoolbook"/>
              <a:buNone/>
            </a:pPr>
            <a:r>
              <a:rPr lang="en-US"/>
              <a:t>Inappropriate types of behaviors or feelings under normal circumstances</a:t>
            </a:r>
            <a:endParaRPr/>
          </a:p>
        </p:txBody>
      </p:sp>
      <p:sp>
        <p:nvSpPr>
          <p:cNvPr id="167" name="Google Shape;167;p18"/>
          <p:cNvSpPr txBox="1">
            <a:spLocks noGrp="1"/>
          </p:cNvSpPr>
          <p:nvPr>
            <p:ph type="body" idx="1"/>
          </p:nvPr>
        </p:nvSpPr>
        <p:spPr>
          <a:xfrm>
            <a:off x="838200" y="1993919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680"/>
              <a:buNone/>
            </a:pPr>
            <a:r>
              <a:rPr lang="en-US" dirty="0"/>
              <a:t>-  This does not include behaviors that are oppositional or conduct disorder.  This does not include behaviors that are willful and understood by the student.</a:t>
            </a:r>
            <a:endParaRPr dirty="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SzPts val="1680"/>
              <a:buNone/>
            </a:pPr>
            <a:r>
              <a:rPr lang="en-US" dirty="0"/>
              <a:t>-  May be expressed through confused verbalizations, fantasizing, emotional conflict in writing or art, and other outlets</a:t>
            </a:r>
            <a:endParaRPr dirty="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SzPts val="1680"/>
              <a:buNone/>
            </a:pPr>
            <a:r>
              <a:rPr lang="en-US" dirty="0"/>
              <a:t>-  Includes behaviors that are bizarre or psychotic, such as compulsions, hallucinations, delusions, severe mood swings, and excessive preoccupations</a:t>
            </a:r>
            <a:endParaRPr dirty="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AF380566-6F95-4E82-A7CB-C512121A08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618"/>
    </mc:Choice>
    <mc:Fallback xmlns="">
      <p:transition spd="slow" advTm="616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19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9956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Century Schoolbook"/>
              <a:buNone/>
            </a:pPr>
            <a:r>
              <a:rPr lang="en-US"/>
              <a:t>Inappropriate types of behaviors or feelings under normal circumstances</a:t>
            </a:r>
            <a:endParaRPr/>
          </a:p>
        </p:txBody>
      </p:sp>
      <p:sp>
        <p:nvSpPr>
          <p:cNvPr id="173" name="Google Shape;173;p19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9956800" cy="48737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680"/>
              <a:buNone/>
            </a:pPr>
            <a:r>
              <a:rPr lang="en-US" dirty="0"/>
              <a:t>   More behaviors:</a:t>
            </a:r>
            <a:endParaRPr dirty="0"/>
          </a:p>
          <a:p>
            <a:pPr marL="274320" lvl="0" indent="-274320" algn="l" rtl="0">
              <a:spcBef>
                <a:spcPts val="600"/>
              </a:spcBef>
              <a:spcAft>
                <a:spcPts val="0"/>
              </a:spcAft>
              <a:buSzPts val="1680"/>
              <a:buFont typeface="Century Schoolbook"/>
              <a:buChar char="-"/>
            </a:pPr>
            <a:r>
              <a:rPr lang="en-US" dirty="0"/>
              <a:t>Reacts catastrophically to everyday occurrences</a:t>
            </a:r>
            <a:endParaRPr dirty="0"/>
          </a:p>
          <a:p>
            <a:pPr marL="274320" lvl="0" indent="-274320" algn="l" rtl="0">
              <a:spcBef>
                <a:spcPts val="600"/>
              </a:spcBef>
              <a:spcAft>
                <a:spcPts val="0"/>
              </a:spcAft>
              <a:buSzPts val="1680"/>
              <a:buFont typeface="Century Schoolbook"/>
              <a:buChar char="-"/>
            </a:pPr>
            <a:r>
              <a:rPr lang="en-US" dirty="0"/>
              <a:t>Engages in self-mutilation</a:t>
            </a:r>
            <a:endParaRPr dirty="0"/>
          </a:p>
          <a:p>
            <a:pPr marL="274320" lvl="0" indent="-274320" algn="l" rtl="0">
              <a:spcBef>
                <a:spcPts val="600"/>
              </a:spcBef>
              <a:spcAft>
                <a:spcPts val="0"/>
              </a:spcAft>
              <a:buSzPts val="1680"/>
              <a:buFont typeface="Century Schoolbook"/>
              <a:buChar char="-"/>
            </a:pPr>
            <a:r>
              <a:rPr lang="en-US" dirty="0"/>
              <a:t>Displays unexplained rage reactions or violent temper tantrums</a:t>
            </a:r>
            <a:endParaRPr dirty="0"/>
          </a:p>
          <a:p>
            <a:pPr marL="274320" lvl="0" indent="-274320" algn="l" rtl="0">
              <a:spcBef>
                <a:spcPts val="600"/>
              </a:spcBef>
              <a:spcAft>
                <a:spcPts val="0"/>
              </a:spcAft>
              <a:buSzPts val="1680"/>
              <a:buFont typeface="Century Schoolbook"/>
              <a:buChar char="-"/>
            </a:pPr>
            <a:r>
              <a:rPr lang="en-US" dirty="0"/>
              <a:t>Dwells in a fantasy life or seems out of touch with reality</a:t>
            </a:r>
            <a:endParaRPr dirty="0"/>
          </a:p>
          <a:p>
            <a:pPr marL="274320" lvl="0" indent="-274320" algn="l" rtl="0">
              <a:spcBef>
                <a:spcPts val="600"/>
              </a:spcBef>
              <a:spcAft>
                <a:spcPts val="0"/>
              </a:spcAft>
              <a:buSzPts val="1680"/>
              <a:buFont typeface="Century Schoolbook"/>
              <a:buChar char="-"/>
            </a:pPr>
            <a:r>
              <a:rPr lang="en-US" dirty="0"/>
              <a:t>Displays regressive behaviors when under stress</a:t>
            </a:r>
            <a:endParaRPr dirty="0"/>
          </a:p>
          <a:p>
            <a:pPr marL="274320" lvl="0" indent="-274320" algn="l" rtl="0">
              <a:spcBef>
                <a:spcPts val="600"/>
              </a:spcBef>
              <a:spcAft>
                <a:spcPts val="0"/>
              </a:spcAft>
              <a:buSzPts val="1680"/>
              <a:buFont typeface="Century Schoolbook"/>
              <a:buChar char="-"/>
            </a:pPr>
            <a:r>
              <a:rPr lang="en-US" dirty="0"/>
              <a:t>Shows manic reactions (unexplained euphoria, racing thoughts)</a:t>
            </a:r>
            <a:endParaRPr dirty="0"/>
          </a:p>
          <a:p>
            <a:pPr marL="274320" lvl="0" indent="-274320" algn="l" rtl="0">
              <a:spcBef>
                <a:spcPts val="600"/>
              </a:spcBef>
              <a:spcAft>
                <a:spcPts val="0"/>
              </a:spcAft>
              <a:buSzPts val="1680"/>
              <a:buFont typeface="Century Schoolbook"/>
              <a:buChar char="-"/>
            </a:pPr>
            <a:r>
              <a:rPr lang="en-US" dirty="0"/>
              <a:t>Has recurrent obsessions</a:t>
            </a:r>
            <a:endParaRPr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20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9956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Century Schoolbook"/>
              <a:buNone/>
            </a:pPr>
            <a:r>
              <a:rPr lang="en-US"/>
              <a:t>A general pervasive mood of unhappiness or depression</a:t>
            </a:r>
            <a:endParaRPr/>
          </a:p>
        </p:txBody>
      </p:sp>
      <p:sp>
        <p:nvSpPr>
          <p:cNvPr id="179" name="Google Shape;179;p20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9956800" cy="48737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74320" lvl="0" indent="-274320" algn="l" rtl="0">
              <a:spcBef>
                <a:spcPts val="0"/>
              </a:spcBef>
              <a:spcAft>
                <a:spcPts val="0"/>
              </a:spcAft>
              <a:buSzPts val="1680"/>
              <a:buFont typeface="Century Schoolbook"/>
              <a:buChar char="-"/>
            </a:pPr>
            <a:r>
              <a:rPr lang="en-US" dirty="0"/>
              <a:t>To qualify ED, this must be seen in the school setting even if a medical professional has already diagnosed the student with a form of depression</a:t>
            </a:r>
            <a:endParaRPr dirty="0"/>
          </a:p>
          <a:p>
            <a:pPr marL="274320" lvl="0" indent="-274320" algn="l" rtl="0">
              <a:spcBef>
                <a:spcPts val="600"/>
              </a:spcBef>
              <a:spcAft>
                <a:spcPts val="0"/>
              </a:spcAft>
              <a:buSzPts val="1680"/>
              <a:buFont typeface="Century Schoolbook"/>
              <a:buChar char="-"/>
            </a:pPr>
            <a:r>
              <a:rPr lang="en-US" dirty="0"/>
              <a:t>Consider any context of the situation (death, divorce, etc.) and the intensity and duration</a:t>
            </a:r>
            <a:endParaRPr dirty="0"/>
          </a:p>
          <a:p>
            <a:pPr marL="274320" lvl="0" indent="-274320" algn="l" rtl="0">
              <a:spcBef>
                <a:spcPts val="600"/>
              </a:spcBef>
              <a:spcAft>
                <a:spcPts val="0"/>
              </a:spcAft>
              <a:buSzPts val="1680"/>
              <a:buFont typeface="Arial"/>
              <a:buChar char="•"/>
            </a:pPr>
            <a:r>
              <a:rPr lang="en-US" dirty="0"/>
              <a:t>Characteristics may look like:</a:t>
            </a:r>
            <a:endParaRPr dirty="0"/>
          </a:p>
          <a:p>
            <a:pPr marL="274320" lvl="0" indent="-274320" algn="l" rtl="0">
              <a:spcBef>
                <a:spcPts val="600"/>
              </a:spcBef>
              <a:spcAft>
                <a:spcPts val="0"/>
              </a:spcAft>
              <a:buSzPts val="1680"/>
              <a:buFont typeface="Century Schoolbook"/>
              <a:buChar char="-"/>
            </a:pPr>
            <a:r>
              <a:rPr lang="en-US" dirty="0"/>
              <a:t>Lost interest in activities	- Lost interest in social relations</a:t>
            </a:r>
            <a:endParaRPr dirty="0"/>
          </a:p>
          <a:p>
            <a:pPr marL="274320" lvl="0" indent="-274320" algn="l" rtl="0">
              <a:spcBef>
                <a:spcPts val="600"/>
              </a:spcBef>
              <a:spcAft>
                <a:spcPts val="0"/>
              </a:spcAft>
              <a:buSzPts val="1680"/>
              <a:buFont typeface="Century Schoolbook"/>
              <a:buChar char="-"/>
            </a:pPr>
            <a:r>
              <a:rPr lang="en-US" dirty="0"/>
              <a:t>Suicidal ideation			-  Recurrent thoughts about death</a:t>
            </a:r>
            <a:endParaRPr dirty="0"/>
          </a:p>
          <a:p>
            <a:pPr marL="274320" lvl="0" indent="-274320" algn="l" rtl="0">
              <a:spcBef>
                <a:spcPts val="600"/>
              </a:spcBef>
              <a:spcAft>
                <a:spcPts val="0"/>
              </a:spcAft>
              <a:buSzPts val="1680"/>
              <a:buFont typeface="Century Schoolbook"/>
              <a:buChar char="-"/>
            </a:pPr>
            <a:r>
              <a:rPr lang="en-US" dirty="0"/>
              <a:t>being emotionally numb	-  difficulty thinking or concentrating</a:t>
            </a:r>
            <a:endParaRPr dirty="0"/>
          </a:p>
          <a:p>
            <a:pPr marL="274320" lvl="0" indent="-274320" algn="l" rtl="0">
              <a:spcBef>
                <a:spcPts val="600"/>
              </a:spcBef>
              <a:spcAft>
                <a:spcPts val="0"/>
              </a:spcAft>
              <a:buSzPts val="1680"/>
              <a:buFont typeface="Century Schoolbook"/>
              <a:buChar char="-"/>
            </a:pPr>
            <a:r>
              <a:rPr lang="en-US" dirty="0"/>
              <a:t>Outbursts of excessive anger, frustration, irritability </a:t>
            </a:r>
            <a:endParaRPr dirty="0"/>
          </a:p>
          <a:p>
            <a:pPr marL="274320" lvl="0" indent="-167640" algn="l" rtl="0">
              <a:spcBef>
                <a:spcPts val="600"/>
              </a:spcBef>
              <a:spcAft>
                <a:spcPts val="0"/>
              </a:spcAft>
              <a:buSzPts val="1680"/>
              <a:buFont typeface="Century Schoolbook"/>
              <a:buNone/>
            </a:pPr>
            <a:endParaRPr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7C8EDD19-FBD4-4B19-B67B-B5AB2CD59D6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878"/>
    </mc:Choice>
    <mc:Fallback xmlns="">
      <p:transition spd="slow" advTm="328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1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9956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Century Schoolbook"/>
              <a:buNone/>
            </a:pPr>
            <a:r>
              <a:rPr lang="en-US"/>
              <a:t>A tendency to develop physical symptoms or fears associated with personal or school problems</a:t>
            </a:r>
            <a:endParaRPr/>
          </a:p>
        </p:txBody>
      </p:sp>
      <p:sp>
        <p:nvSpPr>
          <p:cNvPr id="185" name="Google Shape;185;p21"/>
          <p:cNvSpPr txBox="1">
            <a:spLocks noGrp="1"/>
          </p:cNvSpPr>
          <p:nvPr>
            <p:ph type="body" idx="1"/>
          </p:nvPr>
        </p:nvSpPr>
        <p:spPr>
          <a:xfrm>
            <a:off x="838200" y="2085716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74320" lvl="0" indent="-274320" algn="l" rtl="0">
              <a:spcBef>
                <a:spcPts val="0"/>
              </a:spcBef>
              <a:spcAft>
                <a:spcPts val="0"/>
              </a:spcAft>
              <a:buSzPts val="1680"/>
              <a:buFont typeface="Century Schoolbook"/>
              <a:buChar char="-"/>
            </a:pPr>
            <a:r>
              <a:rPr lang="en-US" dirty="0"/>
              <a:t>Complains of physical problems without known medical cause (aches, pains, vomiting, etc.)</a:t>
            </a:r>
            <a:endParaRPr dirty="0"/>
          </a:p>
          <a:p>
            <a:pPr marL="274320" lvl="0" indent="-274320" algn="l" rtl="0">
              <a:spcBef>
                <a:spcPts val="600"/>
              </a:spcBef>
              <a:spcAft>
                <a:spcPts val="0"/>
              </a:spcAft>
              <a:buSzPts val="1680"/>
              <a:buFont typeface="Century Schoolbook"/>
              <a:buChar char="-"/>
            </a:pPr>
            <a:r>
              <a:rPr lang="en-US" dirty="0"/>
              <a:t>Displays physical reactions that seem linked to stress (sweating palms, increased heart rate, eye blinking, etc.)</a:t>
            </a:r>
            <a:endParaRPr dirty="0"/>
          </a:p>
          <a:p>
            <a:pPr marL="274320" lvl="0" indent="-274320" algn="l" rtl="0">
              <a:spcBef>
                <a:spcPts val="600"/>
              </a:spcBef>
              <a:spcAft>
                <a:spcPts val="0"/>
              </a:spcAft>
              <a:buSzPts val="1680"/>
              <a:buFont typeface="Century Schoolbook"/>
              <a:buChar char="-"/>
            </a:pPr>
            <a:r>
              <a:rPr lang="en-US" dirty="0"/>
              <a:t>Excessively fearful in response to new situations, certain people or groups, and/or certain classes or activities</a:t>
            </a:r>
            <a:endParaRPr dirty="0"/>
          </a:p>
          <a:p>
            <a:pPr marL="274320" lvl="0" indent="-274320" algn="l" rtl="0">
              <a:spcBef>
                <a:spcPts val="600"/>
              </a:spcBef>
              <a:spcAft>
                <a:spcPts val="0"/>
              </a:spcAft>
              <a:buSzPts val="1680"/>
              <a:buFont typeface="Century Schoolbook"/>
              <a:buChar char="-"/>
            </a:pPr>
            <a:r>
              <a:rPr lang="en-US" dirty="0"/>
              <a:t>Expresses fear of going to school, may even refuse</a:t>
            </a:r>
            <a:endParaRPr dirty="0"/>
          </a:p>
          <a:p>
            <a:pPr marL="274320" lvl="0" indent="-274320" algn="l" rtl="0">
              <a:spcBef>
                <a:spcPts val="600"/>
              </a:spcBef>
              <a:spcAft>
                <a:spcPts val="0"/>
              </a:spcAft>
              <a:buSzPts val="1680"/>
              <a:buFont typeface="Century Schoolbook"/>
              <a:buChar char="-"/>
            </a:pPr>
            <a:r>
              <a:rPr lang="en-US" dirty="0"/>
              <a:t>Has irrational fear that harm will occur to self or important people</a:t>
            </a:r>
            <a:endParaRPr dirty="0"/>
          </a:p>
          <a:p>
            <a:pPr marL="274320" lvl="0" indent="-274320" algn="l" rtl="0">
              <a:spcBef>
                <a:spcPts val="600"/>
              </a:spcBef>
              <a:spcAft>
                <a:spcPts val="0"/>
              </a:spcAft>
              <a:buSzPts val="1680"/>
              <a:buFont typeface="Century Schoolbook"/>
              <a:buChar char="-"/>
            </a:pPr>
            <a:r>
              <a:rPr lang="en-US" dirty="0"/>
              <a:t>Worries excessively about school performance, so much so that the anxiety causes an inability to perform to their level</a:t>
            </a:r>
            <a:endParaRPr dirty="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6095F608-711A-4D08-A47A-DED12AD459A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573"/>
    </mc:Choice>
    <mc:Fallback xmlns="">
      <p:transition spd="slow" advTm="455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riel">
  <a:themeElements>
    <a:clrScheme name="Oriel">
      <a:dk1>
        <a:srgbClr val="000000"/>
      </a:dk1>
      <a:lt1>
        <a:srgbClr val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167</TotalTime>
  <Words>2127</Words>
  <Application>Microsoft Office PowerPoint</Application>
  <PresentationFormat>Widescreen</PresentationFormat>
  <Paragraphs>198</Paragraphs>
  <Slides>32</Slides>
  <Notes>32</Notes>
  <HiddenSlides>0</HiddenSlides>
  <MMClips>29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7" baseType="lpstr">
      <vt:lpstr>Wingdings</vt:lpstr>
      <vt:lpstr>Century Schoolbook</vt:lpstr>
      <vt:lpstr>Arial</vt:lpstr>
      <vt:lpstr>Noto Sans Symbols</vt:lpstr>
      <vt:lpstr>Oriel</vt:lpstr>
      <vt:lpstr>August 2020  Special Education In-Service</vt:lpstr>
      <vt:lpstr>Emotional Disturbance criteria</vt:lpstr>
      <vt:lpstr>Emotional Disturbance criteria</vt:lpstr>
      <vt:lpstr>An inability to learn that cannot be explained by intellectual, physical, or health factors </vt:lpstr>
      <vt:lpstr>An inability to build or maintain satisfactory interpersonal relationships with peers and teachers</vt:lpstr>
      <vt:lpstr>Inappropriate types of behaviors or feelings under normal circumstances</vt:lpstr>
      <vt:lpstr>Inappropriate types of behaviors or feelings under normal circumstances</vt:lpstr>
      <vt:lpstr>A general pervasive mood of unhappiness or depression</vt:lpstr>
      <vt:lpstr>A tendency to develop physical symptoms or fears associated with personal or school problems</vt:lpstr>
      <vt:lpstr>Autism</vt:lpstr>
      <vt:lpstr>importance of teaching social skills</vt:lpstr>
      <vt:lpstr>Visual Supports</vt:lpstr>
      <vt:lpstr>Antecedent visual supports</vt:lpstr>
      <vt:lpstr>Consequence Supports</vt:lpstr>
      <vt:lpstr>behavior maps</vt:lpstr>
      <vt:lpstr>Token boards</vt:lpstr>
      <vt:lpstr>Importance of Play and Sensory Breaks</vt:lpstr>
      <vt:lpstr>Importance of Play and Sensory Breaks</vt:lpstr>
      <vt:lpstr>Alternative Discipline Options</vt:lpstr>
      <vt:lpstr>Alternative Discipline Options</vt:lpstr>
      <vt:lpstr>Alternative Discipline Options</vt:lpstr>
      <vt:lpstr>Alternative Discipline Options </vt:lpstr>
      <vt:lpstr>Alternative Discipline Options</vt:lpstr>
      <vt:lpstr>Behavior Intervention Plan (BIP) </vt:lpstr>
      <vt:lpstr>PowerPoint Presentation</vt:lpstr>
      <vt:lpstr>BIP</vt:lpstr>
      <vt:lpstr>Implementation of the BIP</vt:lpstr>
      <vt:lpstr>Autism Supplement</vt:lpstr>
      <vt:lpstr>PowerPoint Presentation</vt:lpstr>
      <vt:lpstr>Autism Supplement </vt:lpstr>
      <vt:lpstr>Autism Supplement</vt:lpstr>
      <vt:lpstr>Resources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August 2020  Special Education In-Service</dc:title>
  <dc:creator>rcssc</dc:creator>
  <cp:lastModifiedBy>Natalie Bell</cp:lastModifiedBy>
  <cp:revision>15</cp:revision>
  <dcterms:modified xsi:type="dcterms:W3CDTF">2020-08-11T20:16:05Z</dcterms:modified>
</cp:coreProperties>
</file>